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5143500" type="screen16x9"/>
  <p:notesSz cx="6858000" cy="9144000"/>
  <p:defaultTextStyle>
    <a:defPPr>
      <a:defRPr lang="en-US"/>
    </a:defPPr>
    <a:lvl1pPr marL="0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12E"/>
    <a:srgbClr val="E6E7E9"/>
    <a:srgbClr val="03A1A4"/>
    <a:srgbClr val="EF3078"/>
    <a:srgbClr val="D9D9D9"/>
    <a:srgbClr val="3B5998"/>
    <a:srgbClr val="EE9524"/>
    <a:srgbClr val="26A6D1"/>
    <a:srgbClr val="D4242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4660"/>
  </p:normalViewPr>
  <p:slideViewPr>
    <p:cSldViewPr snapToGrid="0">
      <p:cViewPr varScale="1">
        <p:scale>
          <a:sx n="98" d="100"/>
          <a:sy n="98" d="100"/>
        </p:scale>
        <p:origin x="36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>
              <a:defRPr>
                <a:solidFill>
                  <a:srgbClr val="9801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6486" y="4757523"/>
            <a:ext cx="213360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2" descr="https://help.rsu.lv/servicedesk/customershim/secure/attachment/220579/220579_IPD-4590_RSU%2BLSPA_logo_hor_LSPA+sark.jpg?fromIssue=267365">
            <a:extLst>
              <a:ext uri="{FF2B5EF4-FFF2-40B4-BE49-F238E27FC236}">
                <a16:creationId xmlns:a16="http://schemas.microsoft.com/office/drawing/2014/main" xmlns="" id="{819C16E7-0A25-4C43-917B-2D1B3C5959D3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10D96E6-0145-4B15-8AD4-BCAC004B85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58509" y="724694"/>
            <a:ext cx="4722181" cy="81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05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801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F9B3FE1-9570-4918-9D2C-BE7F5B27A1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05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9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rgbClr val="98012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4522E84-6D3C-4AE8-9626-24E3285C3B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58509" y="724694"/>
            <a:ext cx="4722181" cy="81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3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806" y="1191989"/>
            <a:ext cx="4044043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479" y="1208318"/>
            <a:ext cx="4294414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1577476-A4B4-483C-94F7-D29C06FAE0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3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40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1EF7AF8-47C2-4838-8244-2D042F30B7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1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434318B-0A50-4534-9CE3-E63649AC3C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66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Gotham Bold" pitchFamily="50" charset="0"/>
              </a:defRPr>
            </a:lvl1pPr>
          </a:lstStyle>
          <a:p>
            <a:r>
              <a:rPr lang="lv-LV" dirty="0"/>
              <a:t>www.lspa.lv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9FB8758-788C-4D2E-9E74-5DFA5DFBF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29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1500" b="1">
                <a:latin typeface="Gotham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2400">
                <a:latin typeface="Gotham Book" pitchFamily="50" charset="0"/>
              </a:defRPr>
            </a:lvl1pPr>
            <a:lvl2pPr>
              <a:defRPr sz="2100">
                <a:latin typeface="Gotham Book" pitchFamily="50" charset="0"/>
              </a:defRPr>
            </a:lvl2pPr>
            <a:lvl3pPr>
              <a:defRPr sz="1800">
                <a:latin typeface="Gotham Book" pitchFamily="50" charset="0"/>
              </a:defRPr>
            </a:lvl3pPr>
            <a:lvl4pPr>
              <a:defRPr sz="1500">
                <a:latin typeface="Gotham Book" pitchFamily="50" charset="0"/>
              </a:defRPr>
            </a:lvl4pPr>
            <a:lvl5pPr>
              <a:defRPr sz="1500">
                <a:latin typeface="Gotham Book" pitchFamily="50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100">
                <a:latin typeface="Gotham Book" pitchFamily="50" charset="0"/>
              </a:defRPr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95E3810-A3A7-4089-A71A-B3E33E678C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7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100"/>
            </a:lvl1pPr>
            <a:lvl2pPr marL="342892" indent="0">
              <a:buNone/>
              <a:defRPr sz="900"/>
            </a:lvl2pPr>
            <a:lvl3pPr marL="685783" indent="0">
              <a:buNone/>
              <a:defRPr sz="800"/>
            </a:lvl3pPr>
            <a:lvl4pPr marL="1028675" indent="0">
              <a:buNone/>
              <a:defRPr sz="700"/>
            </a:lvl4pPr>
            <a:lvl5pPr marL="1371566" indent="0">
              <a:buNone/>
              <a:defRPr sz="700"/>
            </a:lvl5pPr>
            <a:lvl6pPr marL="1714457" indent="0">
              <a:buNone/>
              <a:defRPr sz="700"/>
            </a:lvl6pPr>
            <a:lvl7pPr marL="2057348" indent="0">
              <a:buNone/>
              <a:defRPr sz="700"/>
            </a:lvl7pPr>
            <a:lvl8pPr marL="2400240" indent="0">
              <a:buNone/>
              <a:defRPr sz="700"/>
            </a:lvl8pPr>
            <a:lvl9pPr marL="274313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DCC171D-3929-41C2-9AB1-D98A17BC46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4974" y="4686005"/>
            <a:ext cx="2029647" cy="34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02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68579" tIns="34289" rIns="68579" bIns="3428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68579" tIns="34289" rIns="68579" bIns="3428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7"/>
            <a:ext cx="21336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0115F-65E7-4948-BBBD-A84F05213A8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7"/>
            <a:ext cx="28956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7"/>
            <a:ext cx="2133600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1DDA6-1DBC-4F4A-8EE5-258398DC1DC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2" descr="https://help.rsu.lv/servicedesk/customershim/secure/attachment/220579/220579_IPD-4590_RSU%2BLSPA_logo_hor_LSPA+sark.jpg?fromIssue=267365">
            <a:extLst>
              <a:ext uri="{FF2B5EF4-FFF2-40B4-BE49-F238E27FC236}">
                <a16:creationId xmlns:a16="http://schemas.microsoft.com/office/drawing/2014/main" xmlns="" id="{8955DDCE-F369-45D7-9F30-30129537BE2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  <p:sp>
        <p:nvSpPr>
          <p:cNvPr id="10" name="AutoShape 4" descr="https://help.rsu.lv/servicedesk/customershim/secure/attachment/220579/220579_IPD-4590_RSU%2BLSPA_logo_hor_LSPA+sark.jpg?fromIssue=267365">
            <a:extLst>
              <a:ext uri="{FF2B5EF4-FFF2-40B4-BE49-F238E27FC236}">
                <a16:creationId xmlns:a16="http://schemas.microsoft.com/office/drawing/2014/main" xmlns="" id="{33A265CF-09AA-40CB-8E2A-2E14C5FF0C70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70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rgbClr val="98012E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98012E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rgbClr val="98012E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rgbClr val="98012E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rgbClr val="98012E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rgbClr val="98012E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65D89E5-51F4-455F-AE56-98F19A154BBE}"/>
              </a:ext>
            </a:extLst>
          </p:cNvPr>
          <p:cNvSpPr txBox="1"/>
          <p:nvPr/>
        </p:nvSpPr>
        <p:spPr>
          <a:xfrm>
            <a:off x="159203" y="2571750"/>
            <a:ext cx="8872538" cy="546303"/>
          </a:xfrm>
          <a:prstGeom prst="rect">
            <a:avLst/>
          </a:prstGeom>
          <a:noFill/>
        </p:spPr>
        <p:txBody>
          <a:bodyPr wrap="square" lIns="68579" tIns="34289" rIns="68579" bIns="34289" rtlCol="0">
            <a:spAutoFit/>
          </a:bodyPr>
          <a:lstStyle/>
          <a:p>
            <a:pPr algn="ctr"/>
            <a:r>
              <a:rPr lang="lv-LV" sz="3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3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D:\Pasutijuma darbi 2019\LSPA\Stila gramata\Print\Grafiskais elements\Grafiskais elements.emf">
            <a:extLst>
              <a:ext uri="{FF2B5EF4-FFF2-40B4-BE49-F238E27FC236}">
                <a16:creationId xmlns:a16="http://schemas.microsoft.com/office/drawing/2014/main" xmlns="" id="{B6761B48-D09C-403A-8D6D-D24E1F5D8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098" y="3483684"/>
            <a:ext cx="1389806" cy="23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xmlns="" id="{1E43B55B-70B3-4D2E-ABAB-56F24E7F2557}"/>
              </a:ext>
            </a:extLst>
          </p:cNvPr>
          <p:cNvSpPr txBox="1">
            <a:spLocks/>
          </p:cNvSpPr>
          <p:nvPr/>
        </p:nvSpPr>
        <p:spPr>
          <a:xfrm>
            <a:off x="1493462" y="3963355"/>
            <a:ext cx="6156870" cy="88240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title</a:t>
            </a:r>
          </a:p>
          <a:p>
            <a:r>
              <a:rPr lang="en-US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Surname</a:t>
            </a:r>
          </a:p>
          <a:p>
            <a:r>
              <a:rPr lang="en-US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  <a:p>
            <a:r>
              <a:rPr lang="en-US" sz="1100" dirty="0">
                <a:solidFill>
                  <a:srgbClr val="9801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department</a:t>
            </a:r>
          </a:p>
          <a:p>
            <a:endParaRPr lang="en-US" sz="1500" dirty="0">
              <a:solidFill>
                <a:srgbClr val="9801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19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49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99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0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1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39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07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4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3571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SPA">
      <a:dk1>
        <a:srgbClr val="8C080C"/>
      </a:dk1>
      <a:lt1>
        <a:srgbClr val="FFFFFF"/>
      </a:lt1>
      <a:dk2>
        <a:srgbClr val="3B3B3B"/>
      </a:dk2>
      <a:lt2>
        <a:srgbClr val="FFFFFF"/>
      </a:lt2>
      <a:accent1>
        <a:srgbClr val="F2F2F2"/>
      </a:accent1>
      <a:accent2>
        <a:srgbClr val="D8D8D8"/>
      </a:accent2>
      <a:accent3>
        <a:srgbClr val="BFBFBF"/>
      </a:accent3>
      <a:accent4>
        <a:srgbClr val="7F7F7F"/>
      </a:accent4>
      <a:accent5>
        <a:srgbClr val="7F7F7F"/>
      </a:accent5>
      <a:accent6>
        <a:srgbClr val="595959"/>
      </a:accent6>
      <a:hlink>
        <a:srgbClr val="0C0C0C"/>
      </a:hlink>
      <a:folHlink>
        <a:srgbClr val="8C080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14182</TotalTime>
  <Words>11</Words>
  <Application>Microsoft Office PowerPoint</Application>
  <PresentationFormat>On-screen Show (16:9)</PresentationFormat>
  <Paragraphs>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Gotham Bold</vt:lpstr>
      <vt:lpstr>Gotham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Kalvis Kalsers</dc:creator>
  <cp:lastModifiedBy>Microsoft account</cp:lastModifiedBy>
  <cp:revision>181</cp:revision>
  <dcterms:created xsi:type="dcterms:W3CDTF">2017-10-30T13:02:30Z</dcterms:created>
  <dcterms:modified xsi:type="dcterms:W3CDTF">2024-10-15T12:07:11Z</dcterms:modified>
</cp:coreProperties>
</file>