
<file path=[Content_Types].xml><?xml version="1.0" encoding="utf-8"?>
<Types xmlns="http://schemas.openxmlformats.org/package/2006/content-types">
  <Default Extension="bmp" ContentType="image/bmp"/>
  <Default Extension="gif" ContentType="image/gif"/>
  <Default Extension="jpeg" ContentType="image/jpg"/>
  <Default Extension="mov" ContentType="application/movie"/>
  <Default Extension="pdf" ContentType="application/pdf"/>
  <Default Extension="png" ContentType="image/png"/>
  <Default Extension="rels" ContentType="application/vnd.openxmlformats-package.relationships+xml"/>
  <Default Extension="tif" ContentType="image/tif"/>
  <Default Extension="vml" ContentType="application/vnd.openxmlformats-officedocument.vmlDrawing"/>
  <Default Extension="xlsx" ContentType="application/vnd.openxmlformats-officedocument.spreadsheetml.sheet"/>
  <Default Extension="xml" ContentType="application/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bleStyles.xml" ContentType="application/vnd.openxmlformats-officedocument.presentationml.tableStyles+xml"/>
  <Override PartName="/ppt/media/image1.jpeg" ContentType="image/jpeg"/>
  <Override PartName="/ppt/media/image2.jpeg" ContentType="image/jpeg"/>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officeDocument" Target="ppt/presentation.xml"/><Relationship Id="rId2" Type="http://schemas.openxmlformats.org/officeDocument/2006/relationships/extended-properties" Target="docProps/app.xml"/><Relationship Id="rId1"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2192000" cy="6858000"/>
  <p:notesSz cx="6858000" cy="9144000"/>
  <p:defaultTextStyle>
    <a:lvl1pPr>
      <a:defRPr>
        <a:solidFill>
          <a:srgbClr val="69696B"/>
        </a:solidFill>
        <a:latin typeface="Arial"/>
        <a:ea typeface="Arial"/>
        <a:cs typeface="Arial"/>
        <a:sym typeface="Arial"/>
      </a:defRPr>
    </a:lvl1pPr>
    <a:lvl2pPr indent="457200">
      <a:defRPr>
        <a:solidFill>
          <a:srgbClr val="69696B"/>
        </a:solidFill>
        <a:latin typeface="Arial"/>
        <a:ea typeface="Arial"/>
        <a:cs typeface="Arial"/>
        <a:sym typeface="Arial"/>
      </a:defRPr>
    </a:lvl2pPr>
    <a:lvl3pPr indent="914400">
      <a:defRPr>
        <a:solidFill>
          <a:srgbClr val="69696B"/>
        </a:solidFill>
        <a:latin typeface="Arial"/>
        <a:ea typeface="Arial"/>
        <a:cs typeface="Arial"/>
        <a:sym typeface="Arial"/>
      </a:defRPr>
    </a:lvl3pPr>
    <a:lvl4pPr indent="1371600">
      <a:defRPr>
        <a:solidFill>
          <a:srgbClr val="69696B"/>
        </a:solidFill>
        <a:latin typeface="Arial"/>
        <a:ea typeface="Arial"/>
        <a:cs typeface="Arial"/>
        <a:sym typeface="Arial"/>
      </a:defRPr>
    </a:lvl4pPr>
    <a:lvl5pPr indent="1828800">
      <a:defRPr>
        <a:solidFill>
          <a:srgbClr val="69696B"/>
        </a:solidFill>
        <a:latin typeface="Arial"/>
        <a:ea typeface="Arial"/>
        <a:cs typeface="Arial"/>
        <a:sym typeface="Arial"/>
      </a:defRPr>
    </a:lvl5pPr>
    <a:lvl6pPr indent="2286000">
      <a:defRPr>
        <a:solidFill>
          <a:srgbClr val="69696B"/>
        </a:solidFill>
        <a:latin typeface="Arial"/>
        <a:ea typeface="Arial"/>
        <a:cs typeface="Arial"/>
        <a:sym typeface="Arial"/>
      </a:defRPr>
    </a:lvl6pPr>
    <a:lvl7pPr indent="2743200">
      <a:defRPr>
        <a:solidFill>
          <a:srgbClr val="69696B"/>
        </a:solidFill>
        <a:latin typeface="Arial"/>
        <a:ea typeface="Arial"/>
        <a:cs typeface="Arial"/>
        <a:sym typeface="Arial"/>
      </a:defRPr>
    </a:lvl7pPr>
    <a:lvl8pPr indent="3200400">
      <a:defRPr>
        <a:solidFill>
          <a:srgbClr val="69696B"/>
        </a:solidFill>
        <a:latin typeface="Arial"/>
        <a:ea typeface="Arial"/>
        <a:cs typeface="Arial"/>
        <a:sym typeface="Arial"/>
      </a:defRPr>
    </a:lvl8pPr>
    <a:lvl9pPr indent="3657600">
      <a:defRPr>
        <a:solidFill>
          <a:srgbClr val="69696B"/>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69696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4CFCA"/>
          </a:solidFill>
        </a:fill>
      </a:tcStyle>
    </a:wholeTbl>
    <a:band2H>
      <a:tcTxStyle b="def" i="def"/>
      <a:tcStyle>
        <a:tcBdr/>
        <a:fill>
          <a:solidFill>
            <a:srgbClr val="F9E8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14F01"/>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14F01"/>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14F01"/>
          </a:solidFill>
        </a:fill>
      </a:tcStyle>
    </a:firstRow>
  </a:tblStyle>
  <a:tblStyle styleId="{C7B018BB-80A7-4F77-B60F-C8B233D01FF8}" styleName="">
    <a:tblBg/>
    <a:wholeTbl>
      <a:tcTxStyle b="on" i="on">
        <a:font>
          <a:latin typeface="Arial"/>
          <a:ea typeface="Arial"/>
          <a:cs typeface="Arial"/>
        </a:font>
        <a:srgbClr val="69696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b="def" i="def"/>
      <a:tcStyle>
        <a:tcBdr/>
        <a:fill>
          <a:solidFill>
            <a:srgbClr val="F0F0F0"/>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Arial"/>
          <a:ea typeface="Arial"/>
          <a:cs typeface="Arial"/>
        </a:font>
        <a:srgbClr val="69696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b="def" i="def"/>
      <a:tcStyle>
        <a:tcBdr/>
        <a:fill>
          <a:solidFill>
            <a:srgbClr val="EBF1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Arial"/>
          <a:ea typeface="Arial"/>
          <a:cs typeface="Arial"/>
        </a:font>
        <a:srgbClr val="69696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AEAEA"/>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14F01"/>
          </a:solidFill>
        </a:fill>
      </a:tcStyle>
    </a:firstCol>
    <a:lastRow>
      <a:tcTxStyle b="on" i="on">
        <a:font>
          <a:latin typeface="Arial"/>
          <a:ea typeface="Arial"/>
          <a:cs typeface="Arial"/>
        </a:font>
        <a:srgbClr val="69696B"/>
      </a:tcTxStyle>
      <a:tcStyle>
        <a:tcBdr>
          <a:left>
            <a:ln w="12700" cap="flat">
              <a:noFill/>
              <a:miter lim="400000"/>
            </a:ln>
          </a:left>
          <a:right>
            <a:ln w="12700" cap="flat">
              <a:noFill/>
              <a:miter lim="400000"/>
            </a:ln>
          </a:right>
          <a:top>
            <a:ln w="50800" cap="flat">
              <a:solidFill>
                <a:srgbClr val="69696B"/>
              </a:solidFill>
              <a:prstDash val="solid"/>
              <a:bevel/>
            </a:ln>
          </a:top>
          <a:bottom>
            <a:ln w="25400" cap="flat">
              <a:solidFill>
                <a:srgbClr val="69696B"/>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69696B"/>
              </a:solidFill>
              <a:prstDash val="solid"/>
              <a:bevel/>
            </a:ln>
          </a:top>
          <a:bottom>
            <a:ln w="25400" cap="flat">
              <a:solidFill>
                <a:srgbClr val="69696B"/>
              </a:solidFill>
              <a:prstDash val="solid"/>
              <a:bevel/>
            </a:ln>
          </a:bottom>
          <a:insideH>
            <a:ln w="12700" cap="flat">
              <a:noFill/>
              <a:miter lim="400000"/>
            </a:ln>
          </a:insideH>
          <a:insideV>
            <a:ln w="12700" cap="flat">
              <a:noFill/>
              <a:miter lim="400000"/>
            </a:ln>
          </a:insideV>
        </a:tcBdr>
        <a:fill>
          <a:solidFill>
            <a:srgbClr val="E14F01"/>
          </a:solidFill>
        </a:fill>
      </a:tcStyle>
    </a:firstRow>
  </a:tblStyle>
  <a:tblStyle styleId="{33BA23B1-9221-436E-865A-0063620EA4FD}" styleName="">
    <a:tblBg/>
    <a:wholeTbl>
      <a:tcTxStyle b="on" i="on">
        <a:font>
          <a:latin typeface="Arial"/>
          <a:ea typeface="Arial"/>
          <a:cs typeface="Arial"/>
        </a:font>
        <a:srgbClr val="69696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3D3D3"/>
          </a:solidFill>
        </a:fill>
      </a:tcStyle>
    </a:wholeTbl>
    <a:band2H>
      <a:tcTxStyle b="def" i="def"/>
      <a:tcStyle>
        <a:tcBdr/>
        <a:fill>
          <a:solidFill>
            <a:srgbClr val="EAEAE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9696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9696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9696B"/>
          </a:solidFill>
        </a:fill>
      </a:tcStyle>
    </a:firstRow>
  </a:tblStyle>
  <a:tblStyle styleId="{2708684C-4D16-4618-839F-0558EEFCDFE6}" styleName="">
    <a:tblBg/>
    <a:wholeTbl>
      <a:tcTxStyle b="on" i="on">
        <a:font>
          <a:latin typeface="Arial"/>
          <a:ea typeface="Arial"/>
          <a:cs typeface="Arial"/>
        </a:font>
        <a:srgbClr val="69696B"/>
      </a:tcTxStyle>
      <a:tcStyle>
        <a:tcBdr>
          <a:left>
            <a:ln w="12700" cap="flat">
              <a:solidFill>
                <a:srgbClr val="69696B"/>
              </a:solidFill>
              <a:prstDash val="solid"/>
              <a:bevel/>
            </a:ln>
          </a:left>
          <a:right>
            <a:ln w="12700" cap="flat">
              <a:solidFill>
                <a:srgbClr val="69696B"/>
              </a:solidFill>
              <a:prstDash val="solid"/>
              <a:bevel/>
            </a:ln>
          </a:right>
          <a:top>
            <a:ln w="12700" cap="flat">
              <a:solidFill>
                <a:srgbClr val="69696B"/>
              </a:solidFill>
              <a:prstDash val="solid"/>
              <a:bevel/>
            </a:ln>
          </a:top>
          <a:bottom>
            <a:ln w="12700" cap="flat">
              <a:solidFill>
                <a:srgbClr val="69696B"/>
              </a:solidFill>
              <a:prstDash val="solid"/>
              <a:bevel/>
            </a:ln>
          </a:bottom>
          <a:insideH>
            <a:ln w="12700" cap="flat">
              <a:solidFill>
                <a:srgbClr val="69696B"/>
              </a:solidFill>
              <a:prstDash val="solid"/>
              <a:bevel/>
            </a:ln>
          </a:insideH>
          <a:insideV>
            <a:ln w="12700" cap="flat">
              <a:solidFill>
                <a:srgbClr val="69696B"/>
              </a:solidFill>
              <a:prstDash val="solid"/>
              <a:bevel/>
            </a:ln>
          </a:insideV>
        </a:tcBdr>
        <a:fill>
          <a:solidFill>
            <a:srgbClr val="69696B">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69696B"/>
      </a:tcTxStyle>
      <a:tcStyle>
        <a:tcBdr>
          <a:left>
            <a:ln w="12700" cap="flat">
              <a:solidFill>
                <a:srgbClr val="69696B"/>
              </a:solidFill>
              <a:prstDash val="solid"/>
              <a:bevel/>
            </a:ln>
          </a:left>
          <a:right>
            <a:ln w="12700" cap="flat">
              <a:solidFill>
                <a:srgbClr val="69696B"/>
              </a:solidFill>
              <a:prstDash val="solid"/>
              <a:bevel/>
            </a:ln>
          </a:right>
          <a:top>
            <a:ln w="12700" cap="flat">
              <a:solidFill>
                <a:srgbClr val="69696B"/>
              </a:solidFill>
              <a:prstDash val="solid"/>
              <a:bevel/>
            </a:ln>
          </a:top>
          <a:bottom>
            <a:ln w="12700" cap="flat">
              <a:solidFill>
                <a:srgbClr val="69696B"/>
              </a:solidFill>
              <a:prstDash val="solid"/>
              <a:bevel/>
            </a:ln>
          </a:bottom>
          <a:insideH>
            <a:ln w="12700" cap="flat">
              <a:solidFill>
                <a:srgbClr val="69696B"/>
              </a:solidFill>
              <a:prstDash val="solid"/>
              <a:bevel/>
            </a:ln>
          </a:insideH>
          <a:insideV>
            <a:ln w="12700" cap="flat">
              <a:solidFill>
                <a:srgbClr val="69696B"/>
              </a:solidFill>
              <a:prstDash val="solid"/>
              <a:bevel/>
            </a:ln>
          </a:insideV>
        </a:tcBdr>
        <a:fill>
          <a:solidFill>
            <a:srgbClr val="69696B">
              <a:alpha val="20000"/>
            </a:srgbClr>
          </a:solidFill>
        </a:fill>
      </a:tcStyle>
    </a:firstCol>
    <a:lastRow>
      <a:tcTxStyle b="on" i="on">
        <a:font>
          <a:latin typeface="Arial"/>
          <a:ea typeface="Arial"/>
          <a:cs typeface="Arial"/>
        </a:font>
        <a:srgbClr val="69696B"/>
      </a:tcTxStyle>
      <a:tcStyle>
        <a:tcBdr>
          <a:left>
            <a:ln w="12700" cap="flat">
              <a:solidFill>
                <a:srgbClr val="69696B"/>
              </a:solidFill>
              <a:prstDash val="solid"/>
              <a:bevel/>
            </a:ln>
          </a:left>
          <a:right>
            <a:ln w="12700" cap="flat">
              <a:solidFill>
                <a:srgbClr val="69696B"/>
              </a:solidFill>
              <a:prstDash val="solid"/>
              <a:bevel/>
            </a:ln>
          </a:right>
          <a:top>
            <a:ln w="50800" cap="flat">
              <a:solidFill>
                <a:srgbClr val="69696B"/>
              </a:solidFill>
              <a:prstDash val="solid"/>
              <a:bevel/>
            </a:ln>
          </a:top>
          <a:bottom>
            <a:ln w="12700" cap="flat">
              <a:solidFill>
                <a:srgbClr val="69696B"/>
              </a:solidFill>
              <a:prstDash val="solid"/>
              <a:bevel/>
            </a:ln>
          </a:bottom>
          <a:insideH>
            <a:ln w="12700" cap="flat">
              <a:solidFill>
                <a:srgbClr val="69696B"/>
              </a:solidFill>
              <a:prstDash val="solid"/>
              <a:bevel/>
            </a:ln>
          </a:insideH>
          <a:insideV>
            <a:ln w="12700" cap="flat">
              <a:solidFill>
                <a:srgbClr val="69696B"/>
              </a:solidFill>
              <a:prstDash val="solid"/>
              <a:bevel/>
            </a:ln>
          </a:insideV>
        </a:tcBdr>
        <a:fill>
          <a:noFill/>
        </a:fill>
      </a:tcStyle>
    </a:lastRow>
    <a:firstRow>
      <a:tcTxStyle b="on" i="on">
        <a:font>
          <a:latin typeface="Arial"/>
          <a:ea typeface="Arial"/>
          <a:cs typeface="Arial"/>
        </a:font>
        <a:srgbClr val="69696B"/>
      </a:tcTxStyle>
      <a:tcStyle>
        <a:tcBdr>
          <a:left>
            <a:ln w="12700" cap="flat">
              <a:solidFill>
                <a:srgbClr val="69696B"/>
              </a:solidFill>
              <a:prstDash val="solid"/>
              <a:bevel/>
            </a:ln>
          </a:left>
          <a:right>
            <a:ln w="12700" cap="flat">
              <a:solidFill>
                <a:srgbClr val="69696B"/>
              </a:solidFill>
              <a:prstDash val="solid"/>
              <a:bevel/>
            </a:ln>
          </a:right>
          <a:top>
            <a:ln w="12700" cap="flat">
              <a:solidFill>
                <a:srgbClr val="69696B"/>
              </a:solidFill>
              <a:prstDash val="solid"/>
              <a:bevel/>
            </a:ln>
          </a:top>
          <a:bottom>
            <a:ln w="25400" cap="flat">
              <a:solidFill>
                <a:srgbClr val="69696B"/>
              </a:solidFill>
              <a:prstDash val="solid"/>
              <a:bevel/>
            </a:ln>
          </a:bottom>
          <a:insideH>
            <a:ln w="12700" cap="flat">
              <a:solidFill>
                <a:srgbClr val="69696B"/>
              </a:solidFill>
              <a:prstDash val="solid"/>
              <a:bevel/>
            </a:ln>
          </a:insideH>
          <a:insideV>
            <a:ln w="12700" cap="flat">
              <a:solidFill>
                <a:srgbClr val="69696B"/>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ustomXml" Target="../customXml/item2.xml"/><Relationship Id="rId3" Type="http://schemas.openxmlformats.org/officeDocument/2006/relationships/commentAuthors" Target="commentAuthors.xml"/><Relationship Id="rId21" Type="http://schemas.openxmlformats.org/officeDocument/2006/relationships/slide" Target="slides/slide14.xml"/><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ustomXml" Target="../customXml/item1.xml"/><Relationship Id="rId2" Type="http://schemas.openxmlformats.org/officeDocument/2006/relationships/viewProps" Target="viewProps.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presProps" Target="presProps.xml"/><Relationship Id="rId6" Type="http://schemas.openxmlformats.org/officeDocument/2006/relationships/theme" Target="theme/theme1.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ustomXml" Target="../customXml/item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p:nvPr>
            <p:ph type="sldImg"/>
          </p:nvPr>
        </p:nvSpPr>
        <p:spPr>
          <a:xfrm>
            <a:off x="1143000" y="685800"/>
            <a:ext cx="4572000" cy="3429000"/>
          </a:xfrm>
          <a:prstGeom prst="rect">
            <a:avLst/>
          </a:prstGeom>
        </p:spPr>
        <p:txBody>
          <a:bodyPr/>
          <a:lstStyle/>
          <a:p>
            <a:pPr lvl="0"/>
          </a:p>
        </p:txBody>
      </p:sp>
      <p:sp>
        <p:nvSpPr>
          <p:cNvPr id="46" name="Shape 4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sp>
        <p:nvSpPr>
          <p:cNvPr id="7" name="Shape 7"/>
          <p:cNvSpPr/>
          <p:nvPr>
            <p:ph type="title"/>
          </p:nvPr>
        </p:nvSpPr>
        <p:spPr>
          <a:xfrm>
            <a:off x="1524000" y="1715677"/>
            <a:ext cx="7552009" cy="2846896"/>
          </a:xfrm>
          <a:prstGeom prst="rect">
            <a:avLst/>
          </a:prstGeom>
        </p:spPr>
        <p:txBody>
          <a:bodyPr/>
          <a:lstStyle>
            <a:lvl1pPr>
              <a:defRPr sz="3600"/>
            </a:lvl1pPr>
          </a:lstStyle>
          <a:p>
            <a:pPr lvl="0">
              <a:defRPr b="0" sz="1800">
                <a:solidFill>
                  <a:srgbClr val="000000"/>
                </a:solidFill>
              </a:defRPr>
            </a:pPr>
            <a:r>
              <a:rPr b="1" sz="3600">
                <a:solidFill>
                  <a:srgbClr val="E14F01"/>
                </a:solidFill>
              </a:rPr>
              <a:t>Click to edit master title style</a:t>
            </a:r>
          </a:p>
        </p:txBody>
      </p:sp>
      <p:sp>
        <p:nvSpPr>
          <p:cNvPr id="8" name="Shape 8"/>
          <p:cNvSpPr/>
          <p:nvPr>
            <p:ph type="body" idx="1"/>
          </p:nvPr>
        </p:nvSpPr>
        <p:spPr>
          <a:xfrm>
            <a:off x="1524000" y="4562571"/>
            <a:ext cx="4211783" cy="933257"/>
          </a:xfrm>
          <a:prstGeom prst="rect">
            <a:avLst/>
          </a:prstGeom>
        </p:spPr>
        <p:txBody>
          <a:bodyPr anchor="b"/>
          <a:lstStyle>
            <a:lvl1pPr marL="0" indent="0">
              <a:buSzTx/>
              <a:buFontTx/>
              <a:buNone/>
              <a:defRPr sz="2000"/>
            </a:lvl1pPr>
          </a:lstStyle>
          <a:p>
            <a:pPr lvl="0">
              <a:defRPr sz="1800">
                <a:solidFill>
                  <a:srgbClr val="000000"/>
                </a:solidFill>
              </a:defRPr>
            </a:pPr>
            <a:r>
              <a:rPr sz="2000">
                <a:solidFill>
                  <a:srgbClr val="69696B"/>
                </a:solidFill>
              </a:rPr>
              <a:t>Click to edit Master subtitle style</a:t>
            </a:r>
          </a:p>
        </p:txBody>
      </p:sp>
      <p:sp>
        <p:nvSpPr>
          <p:cNvPr id="9" name="Shape 9"/>
          <p:cNvSpPr/>
          <p:nvPr/>
        </p:nvSpPr>
        <p:spPr>
          <a:xfrm>
            <a:off x="1523999" y="5495826"/>
            <a:ext cx="4211783" cy="46191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lnSpc>
                <a:spcPct val="90000"/>
              </a:lnSpc>
              <a:spcBef>
                <a:spcPts val="1000"/>
              </a:spcBef>
              <a:defRPr>
                <a:solidFill>
                  <a:srgbClr val="000000"/>
                </a:solidFill>
              </a:defRPr>
            </a:pPr>
            <a:r>
              <a:rPr sz="1600">
                <a:solidFill>
                  <a:srgbClr val="69696B"/>
                </a:solidFill>
              </a:rPr>
              <a:t>18</a:t>
            </a:r>
            <a:r>
              <a:rPr baseline="30000" sz="1600">
                <a:solidFill>
                  <a:srgbClr val="69696B"/>
                </a:solidFill>
              </a:rPr>
              <a:t>th</a:t>
            </a:r>
            <a:r>
              <a:rPr sz="1600">
                <a:solidFill>
                  <a:srgbClr val="69696B"/>
                </a:solidFill>
              </a:rPr>
              <a:t> – 20</a:t>
            </a:r>
            <a:r>
              <a:rPr baseline="30000" sz="1600">
                <a:solidFill>
                  <a:srgbClr val="69696B"/>
                </a:solidFill>
              </a:rPr>
              <a:t>th</a:t>
            </a:r>
            <a:r>
              <a:rPr sz="1600">
                <a:solidFill>
                  <a:srgbClr val="69696B"/>
                </a:solidFill>
              </a:rPr>
              <a:t> April, 2024</a:t>
            </a:r>
          </a:p>
        </p:txBody>
      </p:sp>
      <p:pic>
        <p:nvPicPr>
          <p:cNvPr id="10" name="image2.png"/>
          <p:cNvPicPr/>
          <p:nvPr/>
        </p:nvPicPr>
        <p:blipFill>
          <a:blip r:embed="rId2">
            <a:extLst/>
          </a:blip>
          <a:stretch>
            <a:fillRect/>
          </a:stretch>
        </p:blipFill>
        <p:spPr>
          <a:xfrm>
            <a:off x="1033687" y="42300"/>
            <a:ext cx="5499674" cy="1555544"/>
          </a:xfrm>
          <a:prstGeom prst="rect">
            <a:avLst/>
          </a:prstGeom>
          <a:ln w="12700">
            <a:miter lim="400000"/>
          </a:ln>
        </p:spPr>
      </p:pic>
      <p:pic>
        <p:nvPicPr>
          <p:cNvPr id="11" name="image3.png"/>
          <p:cNvPicPr/>
          <p:nvPr/>
        </p:nvPicPr>
        <p:blipFill>
          <a:blip r:embed="rId3">
            <a:extLst/>
          </a:blip>
          <a:stretch>
            <a:fillRect/>
          </a:stretch>
        </p:blipFill>
        <p:spPr>
          <a:xfrm>
            <a:off x="9145833" y="473322"/>
            <a:ext cx="2603549" cy="693497"/>
          </a:xfrm>
          <a:prstGeom prst="rect">
            <a:avLst/>
          </a:prstGeom>
          <a:ln w="12700">
            <a:miter lim="400000"/>
          </a:ln>
        </p:spPr>
      </p:pic>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42" name="Shape 42"/>
          <p:cNvSpPr/>
          <p:nvPr>
            <p:ph type="title"/>
          </p:nvPr>
        </p:nvSpPr>
        <p:spPr>
          <a:xfrm>
            <a:off x="839787" y="0"/>
            <a:ext cx="3932239" cy="2057400"/>
          </a:xfrm>
          <a:prstGeom prst="rect">
            <a:avLst/>
          </a:prstGeom>
        </p:spPr>
        <p:txBody>
          <a:bodyPr anchor="b"/>
          <a:lstStyle/>
          <a:p>
            <a:pPr lvl="0">
              <a:defRPr b="0" sz="1800">
                <a:solidFill>
                  <a:srgbClr val="000000"/>
                </a:solidFill>
              </a:defRPr>
            </a:pPr>
            <a:r>
              <a:rPr b="1" sz="3200">
                <a:solidFill>
                  <a:srgbClr val="E14F01"/>
                </a:solidFill>
              </a:rPr>
              <a:t>Click to edit Master title style</a:t>
            </a:r>
          </a:p>
        </p:txBody>
      </p:sp>
      <p:sp>
        <p:nvSpPr>
          <p:cNvPr id="43" name="Shape 43"/>
          <p:cNvSpPr/>
          <p:nvPr>
            <p:ph type="body" idx="1"/>
          </p:nvPr>
        </p:nvSpPr>
        <p:spPr>
          <a:xfrm>
            <a:off x="839787" y="2057400"/>
            <a:ext cx="3932239" cy="4800600"/>
          </a:xfrm>
          <a:prstGeom prst="rect">
            <a:avLst/>
          </a:prstGeom>
        </p:spPr>
        <p:txBody>
          <a:bodyPr/>
          <a:lstStyle>
            <a:lvl1pPr marL="0" indent="0">
              <a:buSzTx/>
              <a:buFontTx/>
              <a:buNone/>
              <a:defRPr sz="1600"/>
            </a:lvl1pPr>
          </a:lstStyle>
          <a:p>
            <a:pPr lvl="0">
              <a:defRPr sz="1800">
                <a:solidFill>
                  <a:srgbClr val="000000"/>
                </a:solidFill>
              </a:defRPr>
            </a:pPr>
            <a:r>
              <a:rPr sz="1600">
                <a:solidFill>
                  <a:srgbClr val="69696B"/>
                </a:solidFill>
              </a:rPr>
              <a:t>Edit Master text styles</a:t>
            </a:r>
          </a:p>
        </p:txBody>
      </p:sp>
      <p:sp>
        <p:nvSpPr>
          <p:cNvPr id="44" name="Shape 4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3" name="Shape 13"/>
          <p:cNvSpPr/>
          <p:nvPr>
            <p:ph type="title"/>
          </p:nvPr>
        </p:nvSpPr>
        <p:spPr>
          <a:prstGeom prst="rect">
            <a:avLst/>
          </a:prstGeom>
        </p:spPr>
        <p:txBody>
          <a:bodyPr/>
          <a:lstStyle/>
          <a:p>
            <a:pPr lvl="0">
              <a:defRPr b="0" sz="1800">
                <a:solidFill>
                  <a:srgbClr val="000000"/>
                </a:solidFill>
              </a:defRPr>
            </a:pPr>
            <a:r>
              <a:rPr b="1" sz="3200">
                <a:solidFill>
                  <a:srgbClr val="E14F01"/>
                </a:solidFill>
              </a:rPr>
              <a:t>Click to edit Master title style</a:t>
            </a:r>
          </a:p>
        </p:txBody>
      </p:sp>
      <p:sp>
        <p:nvSpPr>
          <p:cNvPr id="14" name="Shape 14"/>
          <p:cNvSpPr/>
          <p:nvPr>
            <p:ph type="body" idx="1"/>
          </p:nvPr>
        </p:nvSpPr>
        <p:spPr>
          <a:prstGeom prst="rect">
            <a:avLst/>
          </a:prstGeom>
        </p:spPr>
        <p:txBody>
          <a:bodyPr/>
          <a:lstStyle/>
          <a:p>
            <a:pPr lvl="0">
              <a:defRPr sz="1800">
                <a:solidFill>
                  <a:srgbClr val="000000"/>
                </a:solidFill>
              </a:defRPr>
            </a:pPr>
            <a:r>
              <a:rPr sz="2800">
                <a:solidFill>
                  <a:srgbClr val="69696B"/>
                </a:solidFill>
              </a:rPr>
              <a:t>Edit Master text styles</a:t>
            </a:r>
            <a:endParaRPr sz="2800">
              <a:solidFill>
                <a:srgbClr val="69696B"/>
              </a:solidFill>
            </a:endParaRPr>
          </a:p>
          <a:p>
            <a:pPr lvl="1">
              <a:defRPr sz="1800">
                <a:solidFill>
                  <a:srgbClr val="000000"/>
                </a:solidFill>
              </a:defRPr>
            </a:pPr>
            <a:r>
              <a:rPr sz="2800">
                <a:solidFill>
                  <a:srgbClr val="69696B"/>
                </a:solidFill>
              </a:rPr>
              <a:t>Second level</a:t>
            </a:r>
            <a:endParaRPr sz="2800">
              <a:solidFill>
                <a:srgbClr val="69696B"/>
              </a:solidFill>
            </a:endParaRPr>
          </a:p>
          <a:p>
            <a:pPr lvl="2">
              <a:defRPr sz="1800">
                <a:solidFill>
                  <a:srgbClr val="000000"/>
                </a:solidFill>
              </a:defRPr>
            </a:pPr>
            <a:r>
              <a:rPr sz="2800">
                <a:solidFill>
                  <a:srgbClr val="69696B"/>
                </a:solidFill>
              </a:rPr>
              <a:t>Third level</a:t>
            </a:r>
            <a:endParaRPr sz="2800">
              <a:solidFill>
                <a:srgbClr val="69696B"/>
              </a:solidFill>
            </a:endParaRPr>
          </a:p>
          <a:p>
            <a:pPr lvl="3">
              <a:defRPr sz="1800">
                <a:solidFill>
                  <a:srgbClr val="000000"/>
                </a:solidFill>
              </a:defRPr>
            </a:pPr>
            <a:r>
              <a:rPr sz="2800">
                <a:solidFill>
                  <a:srgbClr val="69696B"/>
                </a:solidFill>
              </a:rPr>
              <a:t>Fourth level</a:t>
            </a:r>
            <a:endParaRPr sz="2800">
              <a:solidFill>
                <a:srgbClr val="69696B"/>
              </a:solidFill>
            </a:endParaRPr>
          </a:p>
          <a:p>
            <a:pPr lvl="4">
              <a:defRPr sz="1800">
                <a:solidFill>
                  <a:srgbClr val="000000"/>
                </a:solidFill>
              </a:defRPr>
            </a:pPr>
            <a:r>
              <a:rPr sz="2800">
                <a:solidFill>
                  <a:srgbClr val="69696B"/>
                </a:solidFill>
              </a:rPr>
              <a:t>Fifth level</a:t>
            </a:r>
          </a:p>
        </p:txBody>
      </p:sp>
      <p:sp>
        <p:nvSpPr>
          <p:cNvPr id="15" name="Shape 1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7" name="Shape 17"/>
          <p:cNvSpPr/>
          <p:nvPr>
            <p:ph type="title"/>
          </p:nvPr>
        </p:nvSpPr>
        <p:spPr>
          <a:xfrm>
            <a:off x="831850" y="0"/>
            <a:ext cx="10515600" cy="4562475"/>
          </a:xfrm>
          <a:prstGeom prst="rect">
            <a:avLst/>
          </a:prstGeom>
        </p:spPr>
        <p:txBody>
          <a:bodyPr anchor="b"/>
          <a:lstStyle/>
          <a:p>
            <a:pPr lvl="0">
              <a:defRPr b="0" sz="1800">
                <a:solidFill>
                  <a:srgbClr val="000000"/>
                </a:solidFill>
              </a:defRPr>
            </a:pPr>
            <a:r>
              <a:rPr b="1" sz="3200">
                <a:solidFill>
                  <a:srgbClr val="E14F01"/>
                </a:solidFill>
              </a:rPr>
              <a:t>Click to edit Master title style</a:t>
            </a:r>
          </a:p>
        </p:txBody>
      </p:sp>
      <p:sp>
        <p:nvSpPr>
          <p:cNvPr id="18" name="Shape 18"/>
          <p:cNvSpPr/>
          <p:nvPr>
            <p:ph type="body" idx="1"/>
          </p:nvPr>
        </p:nvSpPr>
        <p:spPr>
          <a:xfrm>
            <a:off x="831850" y="4589462"/>
            <a:ext cx="10515600" cy="2268538"/>
          </a:xfrm>
          <a:prstGeom prst="rect">
            <a:avLst/>
          </a:prstGeom>
        </p:spPr>
        <p:txBody>
          <a:bodyPr/>
          <a:lstStyle>
            <a:lvl1pPr marL="0" indent="0">
              <a:buSzTx/>
              <a:buFontTx/>
              <a:buNone/>
              <a:defRPr sz="2400">
                <a:solidFill>
                  <a:srgbClr val="A0A0A0"/>
                </a:solidFill>
              </a:defRPr>
            </a:lvl1pPr>
          </a:lstStyle>
          <a:p>
            <a:pPr lvl="0">
              <a:defRPr sz="1800">
                <a:solidFill>
                  <a:srgbClr val="000000"/>
                </a:solidFill>
              </a:defRPr>
            </a:pPr>
            <a:r>
              <a:rPr sz="2400">
                <a:solidFill>
                  <a:srgbClr val="A0A0A0"/>
                </a:solidFill>
              </a:rPr>
              <a:t>Edit Master text styles</a:t>
            </a:r>
          </a:p>
        </p:txBody>
      </p:sp>
      <p:sp>
        <p:nvSpPr>
          <p:cNvPr id="19" name="Shape 1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1_Two Content">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b="0" sz="1800">
                <a:solidFill>
                  <a:srgbClr val="000000"/>
                </a:solidFill>
              </a:defRPr>
            </a:pPr>
            <a:r>
              <a:rPr b="1" sz="3200">
                <a:solidFill>
                  <a:srgbClr val="E14F01"/>
                </a:solidFill>
              </a:rPr>
              <a:t>Click to edit Master title style</a:t>
            </a:r>
          </a:p>
        </p:txBody>
      </p:sp>
      <p:sp>
        <p:nvSpPr>
          <p:cNvPr id="22" name="Shape 22"/>
          <p:cNvSpPr/>
          <p:nvPr>
            <p:ph type="body" idx="1"/>
          </p:nvPr>
        </p:nvSpPr>
        <p:spPr>
          <a:prstGeom prst="rect">
            <a:avLst/>
          </a:prstGeom>
        </p:spPr>
        <p:txBody>
          <a:bodyPr/>
          <a:lstStyle/>
          <a:p>
            <a:pPr lvl="0">
              <a:defRPr sz="1800">
                <a:solidFill>
                  <a:srgbClr val="000000"/>
                </a:solidFill>
              </a:defRPr>
            </a:pPr>
            <a:r>
              <a:rPr sz="2800">
                <a:solidFill>
                  <a:srgbClr val="69696B"/>
                </a:solidFill>
              </a:rPr>
              <a:t>Edit Master text styles</a:t>
            </a:r>
            <a:endParaRPr sz="2800">
              <a:solidFill>
                <a:srgbClr val="69696B"/>
              </a:solidFill>
            </a:endParaRPr>
          </a:p>
          <a:p>
            <a:pPr lvl="1">
              <a:defRPr sz="1800">
                <a:solidFill>
                  <a:srgbClr val="000000"/>
                </a:solidFill>
              </a:defRPr>
            </a:pPr>
            <a:r>
              <a:rPr sz="2800">
                <a:solidFill>
                  <a:srgbClr val="69696B"/>
                </a:solidFill>
              </a:rPr>
              <a:t>Second level</a:t>
            </a:r>
            <a:endParaRPr sz="2800">
              <a:solidFill>
                <a:srgbClr val="69696B"/>
              </a:solidFill>
            </a:endParaRPr>
          </a:p>
          <a:p>
            <a:pPr lvl="2">
              <a:defRPr sz="1800">
                <a:solidFill>
                  <a:srgbClr val="000000"/>
                </a:solidFill>
              </a:defRPr>
            </a:pPr>
            <a:r>
              <a:rPr sz="2800">
                <a:solidFill>
                  <a:srgbClr val="69696B"/>
                </a:solidFill>
              </a:rPr>
              <a:t>Third level</a:t>
            </a:r>
            <a:endParaRPr sz="2800">
              <a:solidFill>
                <a:srgbClr val="69696B"/>
              </a:solidFill>
            </a:endParaRPr>
          </a:p>
          <a:p>
            <a:pPr lvl="3">
              <a:defRPr sz="1800">
                <a:solidFill>
                  <a:srgbClr val="000000"/>
                </a:solidFill>
              </a:defRPr>
            </a:pPr>
            <a:r>
              <a:rPr sz="2800">
                <a:solidFill>
                  <a:srgbClr val="69696B"/>
                </a:solidFill>
              </a:rPr>
              <a:t>Fourth level</a:t>
            </a:r>
            <a:endParaRPr sz="2800">
              <a:solidFill>
                <a:srgbClr val="69696B"/>
              </a:solidFill>
            </a:endParaRPr>
          </a:p>
          <a:p>
            <a:pPr lvl="4">
              <a:defRPr sz="1800">
                <a:solidFill>
                  <a:srgbClr val="000000"/>
                </a:solidFill>
              </a:defRPr>
            </a:pPr>
            <a:r>
              <a:rPr sz="2800">
                <a:solidFill>
                  <a:srgbClr val="69696B"/>
                </a:solidFill>
              </a:rPr>
              <a:t>Fifth level</a:t>
            </a:r>
          </a:p>
        </p:txBody>
      </p:sp>
      <p:sp>
        <p:nvSpPr>
          <p:cNvPr id="23" name="Shape 2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25" name="Shape 25"/>
          <p:cNvSpPr/>
          <p:nvPr>
            <p:ph type="title"/>
          </p:nvPr>
        </p:nvSpPr>
        <p:spPr>
          <a:prstGeom prst="rect">
            <a:avLst/>
          </a:prstGeom>
        </p:spPr>
        <p:txBody>
          <a:bodyPr/>
          <a:lstStyle/>
          <a:p>
            <a:pPr lvl="0">
              <a:defRPr b="0" sz="1800">
                <a:solidFill>
                  <a:srgbClr val="000000"/>
                </a:solidFill>
              </a:defRPr>
            </a:pPr>
            <a:r>
              <a:rPr b="1" sz="3200">
                <a:solidFill>
                  <a:srgbClr val="E14F01"/>
                </a:solidFill>
              </a:rPr>
              <a:t>Click to edit Master title style</a:t>
            </a:r>
          </a:p>
        </p:txBody>
      </p:sp>
      <p:sp>
        <p:nvSpPr>
          <p:cNvPr id="26" name="Shape 26"/>
          <p:cNvSpPr/>
          <p:nvPr>
            <p:ph type="body" idx="1"/>
          </p:nvPr>
        </p:nvSpPr>
        <p:spPr>
          <a:xfrm>
            <a:off x="838200" y="1825625"/>
            <a:ext cx="5181600" cy="5032375"/>
          </a:xfrm>
          <a:prstGeom prst="rect">
            <a:avLst/>
          </a:prstGeom>
        </p:spPr>
        <p:txBody>
          <a:bodyPr/>
          <a:lstStyle/>
          <a:p>
            <a:pPr lvl="0">
              <a:defRPr sz="1800">
                <a:solidFill>
                  <a:srgbClr val="000000"/>
                </a:solidFill>
              </a:defRPr>
            </a:pPr>
            <a:r>
              <a:rPr sz="2800">
                <a:solidFill>
                  <a:srgbClr val="69696B"/>
                </a:solidFill>
              </a:rPr>
              <a:t>Edit Master text styles</a:t>
            </a:r>
            <a:endParaRPr sz="2800">
              <a:solidFill>
                <a:srgbClr val="69696B"/>
              </a:solidFill>
            </a:endParaRPr>
          </a:p>
          <a:p>
            <a:pPr lvl="1">
              <a:defRPr sz="1800">
                <a:solidFill>
                  <a:srgbClr val="000000"/>
                </a:solidFill>
              </a:defRPr>
            </a:pPr>
            <a:r>
              <a:rPr sz="2800">
                <a:solidFill>
                  <a:srgbClr val="69696B"/>
                </a:solidFill>
              </a:rPr>
              <a:t>Second level</a:t>
            </a:r>
            <a:endParaRPr sz="2800">
              <a:solidFill>
                <a:srgbClr val="69696B"/>
              </a:solidFill>
            </a:endParaRPr>
          </a:p>
          <a:p>
            <a:pPr lvl="2">
              <a:defRPr sz="1800">
                <a:solidFill>
                  <a:srgbClr val="000000"/>
                </a:solidFill>
              </a:defRPr>
            </a:pPr>
            <a:r>
              <a:rPr sz="2800">
                <a:solidFill>
                  <a:srgbClr val="69696B"/>
                </a:solidFill>
              </a:rPr>
              <a:t>Third level</a:t>
            </a:r>
            <a:endParaRPr sz="2800">
              <a:solidFill>
                <a:srgbClr val="69696B"/>
              </a:solidFill>
            </a:endParaRPr>
          </a:p>
          <a:p>
            <a:pPr lvl="3">
              <a:defRPr sz="1800">
                <a:solidFill>
                  <a:srgbClr val="000000"/>
                </a:solidFill>
              </a:defRPr>
            </a:pPr>
            <a:r>
              <a:rPr sz="2800">
                <a:solidFill>
                  <a:srgbClr val="69696B"/>
                </a:solidFill>
              </a:rPr>
              <a:t>Fourth level</a:t>
            </a:r>
            <a:endParaRPr sz="2800">
              <a:solidFill>
                <a:srgbClr val="69696B"/>
              </a:solidFill>
            </a:endParaRPr>
          </a:p>
          <a:p>
            <a:pPr lvl="4">
              <a:defRPr sz="1800">
                <a:solidFill>
                  <a:srgbClr val="000000"/>
                </a:solidFill>
              </a:defRPr>
            </a:pPr>
            <a:r>
              <a:rPr sz="2800">
                <a:solidFill>
                  <a:srgbClr val="69696B"/>
                </a:solidFill>
              </a:rPr>
              <a:t>Fifth level</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9" name="Shape 29"/>
          <p:cNvSpPr/>
          <p:nvPr>
            <p:ph type="body" idx="1"/>
          </p:nvPr>
        </p:nvSpPr>
        <p:spPr>
          <a:xfrm>
            <a:off x="839787" y="1681163"/>
            <a:ext cx="5157789" cy="823913"/>
          </a:xfrm>
          <a:prstGeom prst="rect">
            <a:avLst/>
          </a:prstGeom>
        </p:spPr>
        <p:txBody>
          <a:bodyPr anchor="b"/>
          <a:lstStyle>
            <a:lvl1pPr marL="0" indent="0">
              <a:buSzTx/>
              <a:buFontTx/>
              <a:buNone/>
              <a:defRPr b="1" sz="2400"/>
            </a:lvl1pPr>
          </a:lstStyle>
          <a:p>
            <a:pPr lvl="0">
              <a:defRPr b="0" sz="1800">
                <a:solidFill>
                  <a:srgbClr val="000000"/>
                </a:solidFill>
              </a:defRPr>
            </a:pPr>
            <a:r>
              <a:rPr b="1" sz="2400">
                <a:solidFill>
                  <a:srgbClr val="69696B"/>
                </a:solidFill>
              </a:rPr>
              <a:t>Edit Master text styles</a:t>
            </a:r>
          </a:p>
        </p:txBody>
      </p:sp>
      <p:sp>
        <p:nvSpPr>
          <p:cNvPr id="30" name="Shape 30"/>
          <p:cNvSpPr/>
          <p:nvPr>
            <p:ph type="sldNum" sz="quarter" idx="2"/>
          </p:nvPr>
        </p:nvSpPr>
        <p:spPr>
          <a:prstGeom prst="rect">
            <a:avLst/>
          </a:prstGeom>
        </p:spPr>
        <p:txBody>
          <a:bodyPr/>
          <a:lstStyle/>
          <a:p>
            <a:pPr lvl="0"/>
            <a:fld id="{86CB4B4D-7CA3-9044-876B-883B54F8677D}" type="slidenum"/>
          </a:p>
        </p:txBody>
      </p:sp>
      <p:sp>
        <p:nvSpPr>
          <p:cNvPr id="31" name="Shape 31"/>
          <p:cNvSpPr/>
          <p:nvPr>
            <p:ph type="title"/>
          </p:nvPr>
        </p:nvSpPr>
        <p:spPr>
          <a:xfrm>
            <a:off x="838200" y="365125"/>
            <a:ext cx="10515600" cy="1325563"/>
          </a:xfrm>
          <a:prstGeom prst="rect">
            <a:avLst/>
          </a:prstGeom>
        </p:spPr>
        <p:txBody>
          <a:bodyPr/>
          <a:lstStyle/>
          <a:p>
            <a:pPr lvl="0">
              <a:defRPr b="0" sz="1800">
                <a:solidFill>
                  <a:srgbClr val="000000"/>
                </a:solidFill>
              </a:defRPr>
            </a:pPr>
            <a:r>
              <a:rPr b="1" sz="3200">
                <a:solidFill>
                  <a:srgbClr val="E14F01"/>
                </a:solidFill>
              </a:rPr>
              <a:t>Click to edit Master title style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33" name="Shape 33"/>
          <p:cNvSpPr/>
          <p:nvPr>
            <p:ph type="sldNum" sz="quarter" idx="2"/>
          </p:nvPr>
        </p:nvSpPr>
        <p:spPr>
          <a:prstGeom prst="rect">
            <a:avLst/>
          </a:prstGeom>
        </p:spPr>
        <p:txBody>
          <a:bodyPr/>
          <a:lstStyle/>
          <a:p>
            <a:pPr lvl="0"/>
            <a:fld id="{86CB4B4D-7CA3-9044-876B-883B54F8677D}" type="slidenum"/>
          </a:p>
        </p:txBody>
      </p:sp>
      <p:sp>
        <p:nvSpPr>
          <p:cNvPr id="34" name="Shape 34"/>
          <p:cNvSpPr/>
          <p:nvPr>
            <p:ph type="title"/>
          </p:nvPr>
        </p:nvSpPr>
        <p:spPr>
          <a:xfrm>
            <a:off x="838200" y="365125"/>
            <a:ext cx="10515600" cy="1325563"/>
          </a:xfrm>
          <a:prstGeom prst="rect">
            <a:avLst/>
          </a:prstGeom>
        </p:spPr>
        <p:txBody>
          <a:bodyPr/>
          <a:lstStyle/>
          <a:p>
            <a:pPr lvl="0">
              <a:defRPr b="0" sz="1800">
                <a:solidFill>
                  <a:srgbClr val="000000"/>
                </a:solidFill>
              </a:defRPr>
            </a:pPr>
            <a:r>
              <a:rPr b="1" sz="3200">
                <a:solidFill>
                  <a:srgbClr val="E14F01"/>
                </a:solidFill>
              </a:rPr>
              <a:t>Click to edit Master title style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6" name="Shape 3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8" name="Shape 38"/>
          <p:cNvSpPr/>
          <p:nvPr>
            <p:ph type="title"/>
          </p:nvPr>
        </p:nvSpPr>
        <p:spPr>
          <a:xfrm>
            <a:off x="839787" y="0"/>
            <a:ext cx="3932239" cy="2057400"/>
          </a:xfrm>
          <a:prstGeom prst="rect">
            <a:avLst/>
          </a:prstGeom>
        </p:spPr>
        <p:txBody>
          <a:bodyPr anchor="b"/>
          <a:lstStyle/>
          <a:p>
            <a:pPr lvl="0">
              <a:defRPr b="0" sz="1800">
                <a:solidFill>
                  <a:srgbClr val="000000"/>
                </a:solidFill>
              </a:defRPr>
            </a:pPr>
            <a:r>
              <a:rPr b="1" sz="3200">
                <a:solidFill>
                  <a:srgbClr val="E14F01"/>
                </a:solidFill>
              </a:rPr>
              <a:t>Click to edit Master title style</a:t>
            </a:r>
          </a:p>
        </p:txBody>
      </p:sp>
      <p:sp>
        <p:nvSpPr>
          <p:cNvPr id="39" name="Shape 39"/>
          <p:cNvSpPr/>
          <p:nvPr>
            <p:ph type="body" idx="1"/>
          </p:nvPr>
        </p:nvSpPr>
        <p:spPr>
          <a:xfrm>
            <a:off x="5183187" y="1506487"/>
            <a:ext cx="6172201" cy="5351513"/>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solidFill>
                  <a:srgbClr val="000000"/>
                </a:solidFill>
              </a:defRPr>
            </a:pPr>
            <a:r>
              <a:rPr sz="3200">
                <a:solidFill>
                  <a:srgbClr val="69696B"/>
                </a:solidFill>
              </a:rPr>
              <a:t>Edit Master text styles</a:t>
            </a:r>
            <a:endParaRPr sz="3200">
              <a:solidFill>
                <a:srgbClr val="69696B"/>
              </a:solidFill>
            </a:endParaRPr>
          </a:p>
          <a:p>
            <a:pPr lvl="1">
              <a:defRPr sz="1800">
                <a:solidFill>
                  <a:srgbClr val="000000"/>
                </a:solidFill>
              </a:defRPr>
            </a:pPr>
            <a:r>
              <a:rPr sz="3200">
                <a:solidFill>
                  <a:srgbClr val="69696B"/>
                </a:solidFill>
              </a:rPr>
              <a:t>Second level</a:t>
            </a:r>
            <a:endParaRPr sz="3200">
              <a:solidFill>
                <a:srgbClr val="69696B"/>
              </a:solidFill>
            </a:endParaRPr>
          </a:p>
          <a:p>
            <a:pPr lvl="2">
              <a:defRPr sz="1800">
                <a:solidFill>
                  <a:srgbClr val="000000"/>
                </a:solidFill>
              </a:defRPr>
            </a:pPr>
            <a:r>
              <a:rPr sz="3200">
                <a:solidFill>
                  <a:srgbClr val="69696B"/>
                </a:solidFill>
              </a:rPr>
              <a:t>Third level</a:t>
            </a:r>
            <a:endParaRPr sz="3200">
              <a:solidFill>
                <a:srgbClr val="69696B"/>
              </a:solidFill>
            </a:endParaRPr>
          </a:p>
          <a:p>
            <a:pPr lvl="3">
              <a:defRPr sz="1800">
                <a:solidFill>
                  <a:srgbClr val="000000"/>
                </a:solidFill>
              </a:defRPr>
            </a:pPr>
            <a:r>
              <a:rPr sz="3200">
                <a:solidFill>
                  <a:srgbClr val="69696B"/>
                </a:solidFill>
              </a:rPr>
              <a:t>Fourth level</a:t>
            </a:r>
            <a:endParaRPr sz="3200">
              <a:solidFill>
                <a:srgbClr val="69696B"/>
              </a:solidFill>
            </a:endParaRPr>
          </a:p>
          <a:p>
            <a:pPr lvl="4">
              <a:defRPr sz="1800">
                <a:solidFill>
                  <a:srgbClr val="000000"/>
                </a:solidFill>
              </a:defRPr>
            </a:pPr>
            <a:r>
              <a:rPr sz="3200">
                <a:solidFill>
                  <a:srgbClr val="69696B"/>
                </a:solidFill>
              </a:rPr>
              <a:t>Fifth level</a:t>
            </a:r>
          </a:p>
        </p:txBody>
      </p:sp>
      <p:sp>
        <p:nvSpPr>
          <p:cNvPr id="40" name="Shape 4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b="0" sz="1800">
                <a:solidFill>
                  <a:srgbClr val="000000"/>
                </a:solidFill>
              </a:defRPr>
            </a:pPr>
            <a:r>
              <a:rPr b="1" sz="3200">
                <a:solidFill>
                  <a:srgbClr val="E14F01"/>
                </a:solidFill>
              </a:rPr>
              <a:t>Click to edit Master title style</a:t>
            </a:r>
          </a:p>
        </p:txBody>
      </p:sp>
      <p:sp>
        <p:nvSpPr>
          <p:cNvPr id="3" name="Shape 3"/>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solidFill>
                  <a:srgbClr val="000000"/>
                </a:solidFill>
              </a:defRPr>
            </a:pPr>
            <a:r>
              <a:rPr sz="2800">
                <a:solidFill>
                  <a:srgbClr val="69696B"/>
                </a:solidFill>
              </a:rPr>
              <a:t>Edit Master text styles</a:t>
            </a:r>
            <a:endParaRPr sz="2800">
              <a:solidFill>
                <a:srgbClr val="69696B"/>
              </a:solidFill>
            </a:endParaRPr>
          </a:p>
          <a:p>
            <a:pPr lvl="1">
              <a:defRPr sz="1800">
                <a:solidFill>
                  <a:srgbClr val="000000"/>
                </a:solidFill>
              </a:defRPr>
            </a:pPr>
            <a:r>
              <a:rPr sz="2800">
                <a:solidFill>
                  <a:srgbClr val="69696B"/>
                </a:solidFill>
              </a:rPr>
              <a:t>Second level</a:t>
            </a:r>
            <a:endParaRPr sz="2800">
              <a:solidFill>
                <a:srgbClr val="69696B"/>
              </a:solidFill>
            </a:endParaRPr>
          </a:p>
          <a:p>
            <a:pPr lvl="2">
              <a:defRPr sz="1800">
                <a:solidFill>
                  <a:srgbClr val="000000"/>
                </a:solidFill>
              </a:defRPr>
            </a:pPr>
            <a:r>
              <a:rPr sz="2800">
                <a:solidFill>
                  <a:srgbClr val="69696B"/>
                </a:solidFill>
              </a:rPr>
              <a:t>Third level</a:t>
            </a:r>
            <a:endParaRPr sz="2800">
              <a:solidFill>
                <a:srgbClr val="69696B"/>
              </a:solidFill>
            </a:endParaRPr>
          </a:p>
          <a:p>
            <a:pPr lvl="3">
              <a:defRPr sz="1800">
                <a:solidFill>
                  <a:srgbClr val="000000"/>
                </a:solidFill>
              </a:defRPr>
            </a:pPr>
            <a:r>
              <a:rPr sz="2800">
                <a:solidFill>
                  <a:srgbClr val="69696B"/>
                </a:solidFill>
              </a:rPr>
              <a:t>Fourth level</a:t>
            </a:r>
            <a:endParaRPr sz="2800">
              <a:solidFill>
                <a:srgbClr val="69696B"/>
              </a:solidFill>
            </a:endParaRPr>
          </a:p>
          <a:p>
            <a:pPr lvl="4">
              <a:defRPr sz="1800">
                <a:solidFill>
                  <a:srgbClr val="000000"/>
                </a:solidFill>
              </a:defRPr>
            </a:pPr>
            <a:r>
              <a:rPr sz="2800">
                <a:solidFill>
                  <a:srgbClr val="69696B"/>
                </a:solidFill>
              </a:rPr>
              <a:t>Fifth level</a:t>
            </a:r>
          </a:p>
        </p:txBody>
      </p:sp>
      <p:sp>
        <p:nvSpPr>
          <p:cNvPr id="4" name="Shape 4"/>
          <p:cNvSpPr/>
          <p:nvPr>
            <p:ph type="sldNum" sz="quarter" idx="2"/>
          </p:nvPr>
        </p:nvSpPr>
        <p:spPr>
          <a:xfrm>
            <a:off x="8610600" y="6406785"/>
            <a:ext cx="2743200" cy="264255"/>
          </a:xfrm>
          <a:prstGeom prst="rect">
            <a:avLst/>
          </a:prstGeom>
          <a:ln w="12700">
            <a:miter lim="400000"/>
          </a:ln>
        </p:spPr>
        <p:txBody>
          <a:bodyPr lIns="45719" rIns="45719" anchor="ctr">
            <a:spAutoFit/>
          </a:bodyPr>
          <a:lstStyle>
            <a:lvl1pPr algn="r">
              <a:defRPr sz="1200">
                <a:solidFill>
                  <a:srgbClr val="A0A0A0"/>
                </a:solidFill>
              </a:defRPr>
            </a:lvl1pPr>
          </a:lstStyle>
          <a:p>
            <a:pPr lvl="0"/>
            <a:fld id="{86CB4B4D-7CA3-9044-876B-883B54F8677D}" type="slidenum"/>
          </a:p>
        </p:txBody>
      </p:sp>
      <p:pic>
        <p:nvPicPr>
          <p:cNvPr id="5" name="image2.png"/>
          <p:cNvPicPr/>
          <p:nvPr/>
        </p:nvPicPr>
        <p:blipFill>
          <a:blip r:embed="rId3">
            <a:extLst/>
          </a:blip>
          <a:stretch>
            <a:fillRect/>
          </a:stretch>
        </p:blipFill>
        <p:spPr>
          <a:xfrm>
            <a:off x="9213997" y="119719"/>
            <a:ext cx="3016104" cy="853084"/>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transition spd="med" advClick="1"/>
  <p:txStyles>
    <p:titleStyle>
      <a:lvl1pPr>
        <a:lnSpc>
          <a:spcPct val="90000"/>
        </a:lnSpc>
        <a:defRPr b="1" sz="3200">
          <a:solidFill>
            <a:srgbClr val="E14F01"/>
          </a:solidFill>
          <a:latin typeface="Arial"/>
          <a:ea typeface="Arial"/>
          <a:cs typeface="Arial"/>
          <a:sym typeface="Arial"/>
        </a:defRPr>
      </a:lvl1pPr>
      <a:lvl2pPr>
        <a:lnSpc>
          <a:spcPct val="90000"/>
        </a:lnSpc>
        <a:defRPr b="1" sz="3200">
          <a:solidFill>
            <a:srgbClr val="E14F01"/>
          </a:solidFill>
          <a:latin typeface="Arial"/>
          <a:ea typeface="Arial"/>
          <a:cs typeface="Arial"/>
          <a:sym typeface="Arial"/>
        </a:defRPr>
      </a:lvl2pPr>
      <a:lvl3pPr>
        <a:lnSpc>
          <a:spcPct val="90000"/>
        </a:lnSpc>
        <a:defRPr b="1" sz="3200">
          <a:solidFill>
            <a:srgbClr val="E14F01"/>
          </a:solidFill>
          <a:latin typeface="Arial"/>
          <a:ea typeface="Arial"/>
          <a:cs typeface="Arial"/>
          <a:sym typeface="Arial"/>
        </a:defRPr>
      </a:lvl3pPr>
      <a:lvl4pPr>
        <a:lnSpc>
          <a:spcPct val="90000"/>
        </a:lnSpc>
        <a:defRPr b="1" sz="3200">
          <a:solidFill>
            <a:srgbClr val="E14F01"/>
          </a:solidFill>
          <a:latin typeface="Arial"/>
          <a:ea typeface="Arial"/>
          <a:cs typeface="Arial"/>
          <a:sym typeface="Arial"/>
        </a:defRPr>
      </a:lvl4pPr>
      <a:lvl5pPr>
        <a:lnSpc>
          <a:spcPct val="90000"/>
        </a:lnSpc>
        <a:defRPr b="1" sz="3200">
          <a:solidFill>
            <a:srgbClr val="E14F01"/>
          </a:solidFill>
          <a:latin typeface="Arial"/>
          <a:ea typeface="Arial"/>
          <a:cs typeface="Arial"/>
          <a:sym typeface="Arial"/>
        </a:defRPr>
      </a:lvl5pPr>
      <a:lvl6pPr>
        <a:lnSpc>
          <a:spcPct val="90000"/>
        </a:lnSpc>
        <a:defRPr b="1" sz="3200">
          <a:solidFill>
            <a:srgbClr val="E14F01"/>
          </a:solidFill>
          <a:latin typeface="Arial"/>
          <a:ea typeface="Arial"/>
          <a:cs typeface="Arial"/>
          <a:sym typeface="Arial"/>
        </a:defRPr>
      </a:lvl6pPr>
      <a:lvl7pPr>
        <a:lnSpc>
          <a:spcPct val="90000"/>
        </a:lnSpc>
        <a:defRPr b="1" sz="3200">
          <a:solidFill>
            <a:srgbClr val="E14F01"/>
          </a:solidFill>
          <a:latin typeface="Arial"/>
          <a:ea typeface="Arial"/>
          <a:cs typeface="Arial"/>
          <a:sym typeface="Arial"/>
        </a:defRPr>
      </a:lvl7pPr>
      <a:lvl8pPr>
        <a:lnSpc>
          <a:spcPct val="90000"/>
        </a:lnSpc>
        <a:defRPr b="1" sz="3200">
          <a:solidFill>
            <a:srgbClr val="E14F01"/>
          </a:solidFill>
          <a:latin typeface="Arial"/>
          <a:ea typeface="Arial"/>
          <a:cs typeface="Arial"/>
          <a:sym typeface="Arial"/>
        </a:defRPr>
      </a:lvl8pPr>
      <a:lvl9pPr>
        <a:lnSpc>
          <a:spcPct val="90000"/>
        </a:lnSpc>
        <a:defRPr b="1" sz="3200">
          <a:solidFill>
            <a:srgbClr val="E14F01"/>
          </a:solidFill>
          <a:latin typeface="Arial"/>
          <a:ea typeface="Arial"/>
          <a:cs typeface="Arial"/>
          <a:sym typeface="Arial"/>
        </a:defRPr>
      </a:lvl9pPr>
    </p:titleStyle>
    <p:bodyStyle>
      <a:lvl1pPr marL="228600" indent="-228600">
        <a:lnSpc>
          <a:spcPct val="90000"/>
        </a:lnSpc>
        <a:spcBef>
          <a:spcPts val="1000"/>
        </a:spcBef>
        <a:buSzPct val="100000"/>
        <a:buFont typeface="Arial"/>
        <a:buChar char="•"/>
        <a:defRPr sz="2800">
          <a:solidFill>
            <a:srgbClr val="69696B"/>
          </a:solidFill>
          <a:latin typeface="Arial"/>
          <a:ea typeface="Arial"/>
          <a:cs typeface="Arial"/>
          <a:sym typeface="Arial"/>
        </a:defRPr>
      </a:lvl1pPr>
      <a:lvl2pPr marL="723900" indent="-266700">
        <a:lnSpc>
          <a:spcPct val="90000"/>
        </a:lnSpc>
        <a:spcBef>
          <a:spcPts val="1000"/>
        </a:spcBef>
        <a:buSzPct val="100000"/>
        <a:buFont typeface="Arial"/>
        <a:buChar char="•"/>
        <a:defRPr sz="2800">
          <a:solidFill>
            <a:srgbClr val="69696B"/>
          </a:solidFill>
          <a:latin typeface="Arial"/>
          <a:ea typeface="Arial"/>
          <a:cs typeface="Arial"/>
          <a:sym typeface="Arial"/>
        </a:defRPr>
      </a:lvl2pPr>
      <a:lvl3pPr marL="1234439" indent="-320039">
        <a:lnSpc>
          <a:spcPct val="90000"/>
        </a:lnSpc>
        <a:spcBef>
          <a:spcPts val="1000"/>
        </a:spcBef>
        <a:buSzPct val="100000"/>
        <a:buFont typeface="Arial"/>
        <a:buChar char="•"/>
        <a:defRPr sz="2800">
          <a:solidFill>
            <a:srgbClr val="69696B"/>
          </a:solidFill>
          <a:latin typeface="Arial"/>
          <a:ea typeface="Arial"/>
          <a:cs typeface="Arial"/>
          <a:sym typeface="Arial"/>
        </a:defRPr>
      </a:lvl3pPr>
      <a:lvl4pPr marL="1727200" indent="-355600">
        <a:lnSpc>
          <a:spcPct val="90000"/>
        </a:lnSpc>
        <a:spcBef>
          <a:spcPts val="1000"/>
        </a:spcBef>
        <a:buSzPct val="100000"/>
        <a:buFont typeface="Arial"/>
        <a:buChar char="•"/>
        <a:defRPr sz="2800">
          <a:solidFill>
            <a:srgbClr val="69696B"/>
          </a:solidFill>
          <a:latin typeface="Arial"/>
          <a:ea typeface="Arial"/>
          <a:cs typeface="Arial"/>
          <a:sym typeface="Arial"/>
        </a:defRPr>
      </a:lvl4pPr>
      <a:lvl5pPr marL="2184400" indent="-355600">
        <a:lnSpc>
          <a:spcPct val="90000"/>
        </a:lnSpc>
        <a:spcBef>
          <a:spcPts val="1000"/>
        </a:spcBef>
        <a:buSzPct val="100000"/>
        <a:buFont typeface="Arial"/>
        <a:buChar char="•"/>
        <a:defRPr sz="2800">
          <a:solidFill>
            <a:srgbClr val="69696B"/>
          </a:solidFill>
          <a:latin typeface="Arial"/>
          <a:ea typeface="Arial"/>
          <a:cs typeface="Arial"/>
          <a:sym typeface="Arial"/>
        </a:defRPr>
      </a:lvl5pPr>
      <a:lvl6pPr marL="2641600" indent="-355600">
        <a:lnSpc>
          <a:spcPct val="90000"/>
        </a:lnSpc>
        <a:spcBef>
          <a:spcPts val="1000"/>
        </a:spcBef>
        <a:buSzPct val="100000"/>
        <a:buFont typeface="Arial"/>
        <a:buChar char="•"/>
        <a:defRPr sz="2800">
          <a:solidFill>
            <a:srgbClr val="69696B"/>
          </a:solidFill>
          <a:latin typeface="Arial"/>
          <a:ea typeface="Arial"/>
          <a:cs typeface="Arial"/>
          <a:sym typeface="Arial"/>
        </a:defRPr>
      </a:lvl6pPr>
      <a:lvl7pPr marL="3098800" indent="-355600">
        <a:lnSpc>
          <a:spcPct val="90000"/>
        </a:lnSpc>
        <a:spcBef>
          <a:spcPts val="1000"/>
        </a:spcBef>
        <a:buSzPct val="100000"/>
        <a:buFont typeface="Arial"/>
        <a:buChar char="•"/>
        <a:defRPr sz="2800">
          <a:solidFill>
            <a:srgbClr val="69696B"/>
          </a:solidFill>
          <a:latin typeface="Arial"/>
          <a:ea typeface="Arial"/>
          <a:cs typeface="Arial"/>
          <a:sym typeface="Arial"/>
        </a:defRPr>
      </a:lvl7pPr>
      <a:lvl8pPr marL="3556000" indent="-355600">
        <a:lnSpc>
          <a:spcPct val="90000"/>
        </a:lnSpc>
        <a:spcBef>
          <a:spcPts val="1000"/>
        </a:spcBef>
        <a:buSzPct val="100000"/>
        <a:buFont typeface="Arial"/>
        <a:buChar char="•"/>
        <a:defRPr sz="2800">
          <a:solidFill>
            <a:srgbClr val="69696B"/>
          </a:solidFill>
          <a:latin typeface="Arial"/>
          <a:ea typeface="Arial"/>
          <a:cs typeface="Arial"/>
          <a:sym typeface="Arial"/>
        </a:defRPr>
      </a:lvl8pPr>
      <a:lvl9pPr marL="4013200" indent="-355600">
        <a:lnSpc>
          <a:spcPct val="90000"/>
        </a:lnSpc>
        <a:spcBef>
          <a:spcPts val="1000"/>
        </a:spcBef>
        <a:buSzPct val="100000"/>
        <a:buFont typeface="Arial"/>
        <a:buChar char="•"/>
        <a:defRPr sz="2800">
          <a:solidFill>
            <a:srgbClr val="69696B"/>
          </a:solidFill>
          <a:latin typeface="Arial"/>
          <a:ea typeface="Arial"/>
          <a:cs typeface="Arial"/>
          <a:sym typeface="Arial"/>
        </a:defRPr>
      </a:lvl9pPr>
    </p:bodyStyle>
    <p:otherStyle>
      <a:lvl1pPr algn="r">
        <a:defRPr sz="1200">
          <a:solidFill>
            <a:schemeClr val="tx1"/>
          </a:solidFill>
          <a:latin typeface="+mn-lt"/>
          <a:ea typeface="+mn-ea"/>
          <a:cs typeface="+mn-cs"/>
          <a:sym typeface="Arial"/>
        </a:defRPr>
      </a:lvl1pPr>
      <a:lvl2pPr indent="457200" algn="r">
        <a:defRPr sz="1200">
          <a:solidFill>
            <a:schemeClr val="tx1"/>
          </a:solidFill>
          <a:latin typeface="+mn-lt"/>
          <a:ea typeface="+mn-ea"/>
          <a:cs typeface="+mn-cs"/>
          <a:sym typeface="Arial"/>
        </a:defRPr>
      </a:lvl2pPr>
      <a:lvl3pPr indent="914400" algn="r">
        <a:defRPr sz="1200">
          <a:solidFill>
            <a:schemeClr val="tx1"/>
          </a:solidFill>
          <a:latin typeface="+mn-lt"/>
          <a:ea typeface="+mn-ea"/>
          <a:cs typeface="+mn-cs"/>
          <a:sym typeface="Arial"/>
        </a:defRPr>
      </a:lvl3pPr>
      <a:lvl4pPr indent="1371600" algn="r">
        <a:defRPr sz="1200">
          <a:solidFill>
            <a:schemeClr val="tx1"/>
          </a:solidFill>
          <a:latin typeface="+mn-lt"/>
          <a:ea typeface="+mn-ea"/>
          <a:cs typeface="+mn-cs"/>
          <a:sym typeface="Arial"/>
        </a:defRPr>
      </a:lvl4pPr>
      <a:lvl5pPr indent="1828800" algn="r">
        <a:defRPr sz="1200">
          <a:solidFill>
            <a:schemeClr val="tx1"/>
          </a:solidFill>
          <a:latin typeface="+mn-lt"/>
          <a:ea typeface="+mn-ea"/>
          <a:cs typeface="+mn-cs"/>
          <a:sym typeface="Arial"/>
        </a:defRPr>
      </a:lvl5pPr>
      <a:lvl6pPr indent="2286000" algn="r">
        <a:defRPr sz="1200">
          <a:solidFill>
            <a:schemeClr val="tx1"/>
          </a:solidFill>
          <a:latin typeface="+mn-lt"/>
          <a:ea typeface="+mn-ea"/>
          <a:cs typeface="+mn-cs"/>
          <a:sym typeface="Arial"/>
        </a:defRPr>
      </a:lvl6pPr>
      <a:lvl7pPr indent="2743200" algn="r">
        <a:defRPr sz="1200">
          <a:solidFill>
            <a:schemeClr val="tx1"/>
          </a:solidFill>
          <a:latin typeface="+mn-lt"/>
          <a:ea typeface="+mn-ea"/>
          <a:cs typeface="+mn-cs"/>
          <a:sym typeface="Arial"/>
        </a:defRPr>
      </a:lvl7pPr>
      <a:lvl8pPr indent="3200400" algn="r">
        <a:defRPr sz="1200">
          <a:solidFill>
            <a:schemeClr val="tx1"/>
          </a:solidFill>
          <a:latin typeface="+mn-lt"/>
          <a:ea typeface="+mn-ea"/>
          <a:cs typeface="+mn-cs"/>
          <a:sym typeface="Arial"/>
        </a:defRPr>
      </a:lvl8pPr>
      <a:lvl9pPr indent="3657600" algn="r">
        <a:defRPr sz="12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mailto:igor_val.danilov@acci.center"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xfrm>
            <a:off x="1523999" y="1951347"/>
            <a:ext cx="7552010" cy="2375555"/>
          </a:xfrm>
          <a:prstGeom prst="rect">
            <a:avLst/>
          </a:prstGeom>
        </p:spPr>
        <p:txBody>
          <a:bodyPr/>
          <a:lstStyle/>
          <a:p>
            <a:pPr lvl="0">
              <a:defRPr b="0" sz="1800">
                <a:solidFill>
                  <a:srgbClr val="000000"/>
                </a:solidFill>
              </a:defRPr>
            </a:pPr>
            <a:r>
              <a:rPr b="1" sz="3600">
                <a:solidFill>
                  <a:srgbClr val="E14F01"/>
                </a:solidFill>
              </a:rPr>
              <a:t>Physics about Cognition: </a:t>
            </a:r>
            <a:endParaRPr b="1" sz="3600">
              <a:solidFill>
                <a:srgbClr val="E14F01"/>
              </a:solidFill>
            </a:endParaRPr>
          </a:p>
          <a:p>
            <a:pPr lvl="0">
              <a:defRPr b="0" sz="1800">
                <a:solidFill>
                  <a:srgbClr val="000000"/>
                </a:solidFill>
              </a:defRPr>
            </a:pPr>
            <a:r>
              <a:rPr b="1" sz="3600">
                <a:solidFill>
                  <a:srgbClr val="E14F01"/>
                </a:solidFill>
              </a:rPr>
              <a:t>a Modern Approach to Ageless Argument</a:t>
            </a:r>
          </a:p>
        </p:txBody>
      </p:sp>
      <p:sp>
        <p:nvSpPr>
          <p:cNvPr id="49" name="Shape 49"/>
          <p:cNvSpPr/>
          <p:nvPr>
            <p:ph type="body" idx="1"/>
          </p:nvPr>
        </p:nvSpPr>
        <p:spPr>
          <a:xfrm>
            <a:off x="1524000" y="5033912"/>
            <a:ext cx="4211783" cy="461916"/>
          </a:xfrm>
          <a:prstGeom prst="rect">
            <a:avLst/>
          </a:prstGeom>
        </p:spPr>
        <p:txBody>
          <a:bodyPr/>
          <a:lstStyle/>
          <a:p>
            <a:pPr lvl="0">
              <a:defRPr sz="1800">
                <a:solidFill>
                  <a:srgbClr val="000000"/>
                </a:solidFill>
              </a:defRPr>
            </a:pPr>
            <a:r>
              <a:rPr sz="2000">
                <a:solidFill>
                  <a:srgbClr val="69696B"/>
                </a:solidFill>
              </a:rPr>
              <a:t>Igor Val Danilov</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p:nvPr>
        </p:nvSpPr>
        <p:spPr>
          <a:xfrm>
            <a:off x="838200" y="365125"/>
            <a:ext cx="10515600" cy="1325563"/>
          </a:xfrm>
          <a:prstGeom prst="rect">
            <a:avLst/>
          </a:prstGeom>
        </p:spPr>
        <p:txBody>
          <a:bodyPr/>
          <a:lstStyle/>
          <a:p>
            <a:pPr lvl="0">
              <a:defRPr b="0" sz="1800">
                <a:solidFill>
                  <a:srgbClr val="000000"/>
                </a:solidFill>
              </a:defRPr>
            </a:pPr>
            <a:r>
              <a:rPr b="1" sz="3200">
                <a:solidFill>
                  <a:srgbClr val="E14F01"/>
                </a:solidFill>
              </a:rPr>
              <a:t>METHOD</a:t>
            </a:r>
          </a:p>
        </p:txBody>
      </p:sp>
      <p:sp>
        <p:nvSpPr>
          <p:cNvPr id="90" name="Shape 90"/>
          <p:cNvSpPr/>
          <p:nvPr>
            <p:ph type="body" idx="1"/>
          </p:nvPr>
        </p:nvSpPr>
        <p:spPr>
          <a:xfrm>
            <a:off x="3428801" y="2332806"/>
            <a:ext cx="5334398" cy="3563045"/>
          </a:xfrm>
          <a:prstGeom prst="rect">
            <a:avLst/>
          </a:prstGeom>
        </p:spPr>
        <p:txBody>
          <a:bodyPr lIns="0" tIns="0" rIns="0" bIns="0"/>
          <a:lstStyle/>
          <a:p>
            <a:pPr lvl="0" marL="0" indent="0" algn="ctr" defTabSz="877823">
              <a:lnSpc>
                <a:spcPct val="100000"/>
              </a:lnSpc>
              <a:spcBef>
                <a:spcPts val="1100"/>
              </a:spcBef>
              <a:buClr>
                <a:srgbClr val="9E3611"/>
              </a:buClr>
              <a:buSzTx/>
              <a:buFontTx/>
              <a:buNone/>
              <a:defRPr sz="1800">
                <a:solidFill>
                  <a:srgbClr val="000000"/>
                </a:solidFill>
              </a:defRPr>
            </a:pPr>
            <a:r>
              <a:rPr sz="2976">
                <a:latin typeface="Rockwell"/>
                <a:ea typeface="Rockwell"/>
                <a:cs typeface="Rockwell"/>
                <a:sym typeface="Rockwell"/>
              </a:rPr>
              <a:t>The review observes studies on Brain–Heart Interplay from the electromagnetism perspectives. </a:t>
            </a:r>
            <a:endParaRPr sz="2976">
              <a:latin typeface="Rockwell"/>
              <a:ea typeface="Rockwell"/>
              <a:cs typeface="Rockwell"/>
              <a:sym typeface="Rockwell"/>
            </a:endParaRPr>
          </a:p>
          <a:p>
            <a:pPr lvl="0" marL="0" indent="0" algn="ctr" defTabSz="877823">
              <a:lnSpc>
                <a:spcPct val="100000"/>
              </a:lnSpc>
              <a:spcBef>
                <a:spcPts val="1100"/>
              </a:spcBef>
              <a:buClr>
                <a:srgbClr val="9E3611"/>
              </a:buClr>
              <a:buSzTx/>
              <a:buFontTx/>
              <a:buNone/>
              <a:defRPr sz="1800">
                <a:solidFill>
                  <a:srgbClr val="000000"/>
                </a:solidFill>
              </a:defRPr>
            </a:pPr>
            <a:r>
              <a:rPr sz="2976">
                <a:latin typeface="Rockwell"/>
                <a:ea typeface="Rockwell"/>
                <a:cs typeface="Rockwell"/>
                <a:sym typeface="Rockwell"/>
              </a:rPr>
              <a:t>Whether mother's heart oscillations impact (or not) cortical excitability in the embryo, which alters its neuronal activity.</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title"/>
          </p:nvPr>
        </p:nvSpPr>
        <p:spPr>
          <a:xfrm>
            <a:off x="838200" y="365125"/>
            <a:ext cx="10515600" cy="1325563"/>
          </a:xfrm>
          <a:prstGeom prst="rect">
            <a:avLst/>
          </a:prstGeom>
        </p:spPr>
        <p:txBody>
          <a:bodyPr/>
          <a:lstStyle/>
          <a:p>
            <a:pPr lvl="0">
              <a:defRPr b="0" sz="1800">
                <a:solidFill>
                  <a:srgbClr val="000000"/>
                </a:solidFill>
              </a:defRPr>
            </a:pPr>
            <a:r>
              <a:rPr b="1" sz="3200">
                <a:solidFill>
                  <a:srgbClr val="E14F01"/>
                </a:solidFill>
              </a:rPr>
              <a:t>METHOD</a:t>
            </a:r>
          </a:p>
        </p:txBody>
      </p:sp>
      <p:sp>
        <p:nvSpPr>
          <p:cNvPr id="93" name="Shape 93"/>
          <p:cNvSpPr/>
          <p:nvPr>
            <p:ph type="body" idx="1"/>
          </p:nvPr>
        </p:nvSpPr>
        <p:spPr>
          <a:xfrm>
            <a:off x="5943600" y="1577975"/>
            <a:ext cx="4992688" cy="5315298"/>
          </a:xfrm>
          <a:prstGeom prst="rect">
            <a:avLst/>
          </a:prstGeom>
        </p:spPr>
        <p:txBody>
          <a:bodyPr lIns="0" tIns="0" rIns="0" bIns="0"/>
          <a:lstStyle/>
          <a:p>
            <a:pPr lvl="0" marL="0" indent="0" algn="just" defTabSz="758951">
              <a:lnSpc>
                <a:spcPct val="100000"/>
              </a:lnSpc>
              <a:spcBef>
                <a:spcPts val="900"/>
              </a:spcBef>
              <a:buClr>
                <a:srgbClr val="9E3611"/>
              </a:buClr>
              <a:buSzTx/>
              <a:buFontTx/>
              <a:buNone/>
              <a:defRPr sz="1800">
                <a:solidFill>
                  <a:srgbClr val="000000"/>
                </a:solidFill>
              </a:defRPr>
            </a:pPr>
            <a:r>
              <a:rPr sz="1660">
                <a:latin typeface="Rockwell"/>
                <a:ea typeface="Rockwell"/>
                <a:cs typeface="Rockwell"/>
                <a:sym typeface="Rockwell"/>
              </a:rPr>
              <a:t>–Research reported changes in brain waves caused by changes in cardiac activity [42,43,44,45]. 'Neural responses to heartbeats reveal residual consciousness after brain damage'[46]. </a:t>
            </a:r>
            <a:endParaRPr sz="1660">
              <a:latin typeface="Rockwell"/>
              <a:ea typeface="Rockwell"/>
              <a:cs typeface="Rockwell"/>
              <a:sym typeface="Rockwell"/>
            </a:endParaRPr>
          </a:p>
          <a:p>
            <a:pPr lvl="0" marL="0" indent="0" algn="just" defTabSz="758951">
              <a:lnSpc>
                <a:spcPct val="100000"/>
              </a:lnSpc>
              <a:spcBef>
                <a:spcPts val="900"/>
              </a:spcBef>
              <a:buClr>
                <a:srgbClr val="9E3611"/>
              </a:buClr>
              <a:buSzTx/>
              <a:buFontTx/>
              <a:buNone/>
              <a:defRPr sz="1800">
                <a:solidFill>
                  <a:srgbClr val="000000"/>
                </a:solidFill>
              </a:defRPr>
            </a:pPr>
            <a:r>
              <a:rPr sz="1660">
                <a:latin typeface="Rockwell"/>
                <a:ea typeface="Rockwell"/>
                <a:cs typeface="Rockwell"/>
                <a:sym typeface="Rockwell"/>
              </a:rPr>
              <a:t>–Research reported that the periods of signal bursts during temporal coordination of neurons registered by the magnetic resonance imaging (MRI) techniques repeated at the same rate as the heartbeat in participants asked to stay awake and stay still during brain screening. [47].</a:t>
            </a:r>
            <a:endParaRPr sz="1660">
              <a:latin typeface="Rockwell"/>
              <a:ea typeface="Rockwell"/>
              <a:cs typeface="Rockwell"/>
              <a:sym typeface="Rockwell"/>
            </a:endParaRPr>
          </a:p>
          <a:p>
            <a:pPr lvl="0" marL="0" indent="0" algn="just" defTabSz="758951">
              <a:lnSpc>
                <a:spcPct val="100000"/>
              </a:lnSpc>
              <a:spcBef>
                <a:spcPts val="900"/>
              </a:spcBef>
              <a:buClr>
                <a:srgbClr val="9E3611"/>
              </a:buClr>
              <a:buSzTx/>
              <a:buFontTx/>
              <a:buNone/>
              <a:defRPr sz="1800">
                <a:solidFill>
                  <a:srgbClr val="000000"/>
                </a:solidFill>
              </a:defRPr>
            </a:pPr>
            <a:r>
              <a:rPr sz="1660">
                <a:latin typeface="Rockwell"/>
                <a:ea typeface="Rockwell"/>
                <a:cs typeface="Rockwell"/>
                <a:sym typeface="Rockwell"/>
              </a:rPr>
              <a:t>–Emotions and feelings imply bidirectional Brain-Heart Interaction and are prompted by ascending vagal inputs[48]. Research reported that in emotional arousal, emotional stimuli first alter heart oscillations, and only then the altered heartbeats stimulate a specific cortical response [49].</a:t>
            </a:r>
            <a:endParaRPr sz="1660">
              <a:latin typeface="Rockwell"/>
              <a:ea typeface="Rockwell"/>
              <a:cs typeface="Rockwell"/>
              <a:sym typeface="Rockwell"/>
            </a:endParaRPr>
          </a:p>
          <a:p>
            <a:pPr lvl="0" marL="0" indent="0" algn="just" defTabSz="758951">
              <a:lnSpc>
                <a:spcPct val="100000"/>
              </a:lnSpc>
              <a:spcBef>
                <a:spcPts val="900"/>
              </a:spcBef>
              <a:buClr>
                <a:srgbClr val="9E3611"/>
              </a:buClr>
              <a:buSzTx/>
              <a:buFontTx/>
              <a:buNone/>
              <a:defRPr sz="1800">
                <a:solidFill>
                  <a:srgbClr val="000000"/>
                </a:solidFill>
              </a:defRPr>
            </a:pPr>
            <a:r>
              <a:rPr sz="1660">
                <a:latin typeface="Rockwell"/>
                <a:ea typeface="Rockwell"/>
                <a:cs typeface="Rockwell"/>
                <a:sym typeface="Rockwell"/>
              </a:rPr>
              <a:t>–The heart’s input alters cortical processes. Altered heartbeats impact cognitive functions, such as working memory and attention, depending on the nature of the heart’s input. [50,51,52,53,54].</a:t>
            </a:r>
          </a:p>
        </p:txBody>
      </p:sp>
      <p:pic>
        <p:nvPicPr>
          <p:cNvPr id="94" name="Mamma fetus original 2024.jpg"/>
          <p:cNvPicPr/>
          <p:nvPr/>
        </p:nvPicPr>
        <p:blipFill>
          <a:blip r:embed="rId2">
            <a:extLst/>
          </a:blip>
          <a:stretch>
            <a:fillRect/>
          </a:stretch>
        </p:blipFill>
        <p:spPr>
          <a:xfrm>
            <a:off x="811212" y="1357843"/>
            <a:ext cx="2989856" cy="5315298"/>
          </a:xfrm>
          <a:prstGeom prst="rect">
            <a:avLst/>
          </a:prstGeom>
          <a:ln w="12700">
            <a:miter lim="400000"/>
          </a:ln>
        </p:spPr>
      </p:pic>
      <p:sp>
        <p:nvSpPr>
          <p:cNvPr id="95" name="Shape 95"/>
          <p:cNvSpPr/>
          <p:nvPr/>
        </p:nvSpPr>
        <p:spPr>
          <a:xfrm>
            <a:off x="3433190" y="1529080"/>
            <a:ext cx="1880173" cy="2428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a:solidFill>
                  <a:srgbClr val="000000"/>
                </a:solidFill>
                <a:latin typeface="Rockwell"/>
                <a:ea typeface="Rockwell"/>
                <a:cs typeface="Rockwell"/>
                <a:sym typeface="Rockwell"/>
              </a:defRPr>
            </a:lvl1pPr>
          </a:lstStyle>
          <a:p>
            <a:pPr lvl="0">
              <a:defRPr b="0"/>
            </a:pPr>
            <a:r>
              <a:rPr b="1"/>
              <a:t>Research on heart-brain interactions shows evidence of an impact of heart oscillations on altering brain waves. </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p:nvPr>
        </p:nvSpPr>
        <p:spPr>
          <a:xfrm>
            <a:off x="838200" y="365125"/>
            <a:ext cx="10515600" cy="1325563"/>
          </a:xfrm>
          <a:prstGeom prst="rect">
            <a:avLst/>
          </a:prstGeom>
        </p:spPr>
        <p:txBody>
          <a:bodyPr/>
          <a:lstStyle/>
          <a:p>
            <a:pPr lvl="0">
              <a:defRPr b="0" sz="1800">
                <a:solidFill>
                  <a:srgbClr val="000000"/>
                </a:solidFill>
              </a:defRPr>
            </a:pPr>
            <a:r>
              <a:rPr b="1" sz="3200">
                <a:solidFill>
                  <a:srgbClr val="E14F01"/>
                </a:solidFill>
              </a:rPr>
              <a:t>RESULTS: Physics about Neuronal Nonlocal Coupling</a:t>
            </a:r>
          </a:p>
        </p:txBody>
      </p:sp>
      <p:sp>
        <p:nvSpPr>
          <p:cNvPr id="98" name="Shape 98"/>
          <p:cNvSpPr/>
          <p:nvPr/>
        </p:nvSpPr>
        <p:spPr>
          <a:xfrm>
            <a:off x="469900" y="3090549"/>
            <a:ext cx="4994275" cy="36090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just">
              <a:spcBef>
                <a:spcPts val="1200"/>
              </a:spcBef>
              <a:defRPr>
                <a:solidFill>
                  <a:srgbClr val="000000"/>
                </a:solidFill>
              </a:defRPr>
            </a:pPr>
            <a:r>
              <a:rPr sz="2000">
                <a:latin typeface="Rockwell"/>
                <a:ea typeface="Rockwell"/>
                <a:cs typeface="Rockwell"/>
                <a:sym typeface="Rockwell"/>
              </a:rPr>
              <a:t>where E denotes the vector field of electric induction, μ – the magnetic permeability of the medium, ε – the electrical permeability of the medium, ∇² is the Laplace operator, ∂²/∂t² – the operator of the second derivative with respect to time.</a:t>
            </a:r>
            <a:endParaRPr sz="2000">
              <a:latin typeface="Rockwell"/>
              <a:ea typeface="Rockwell"/>
              <a:cs typeface="Rockwell"/>
              <a:sym typeface="Rockwell"/>
            </a:endParaRPr>
          </a:p>
          <a:p>
            <a:pPr lvl="0" algn="just">
              <a:spcBef>
                <a:spcPts val="1200"/>
              </a:spcBef>
              <a:defRPr>
                <a:solidFill>
                  <a:srgbClr val="000000"/>
                </a:solidFill>
              </a:defRPr>
            </a:pPr>
            <a:r>
              <a:rPr sz="2000">
                <a:latin typeface="Rockwell"/>
                <a:ea typeface="Rockwell"/>
                <a:cs typeface="Rockwell"/>
                <a:sym typeface="Rockwell"/>
              </a:rPr>
              <a:t>This equation describes how electromagnetic waves propagate through space. It allows us to determine the frequency, wavelength and propagation speed of the electromagnetic waves.  </a:t>
            </a:r>
          </a:p>
        </p:txBody>
      </p:sp>
      <p:pic>
        <p:nvPicPr>
          <p:cNvPr id="99" name="Schermata 2024-04-12 alle 09.45.31.png"/>
          <p:cNvPicPr/>
          <p:nvPr/>
        </p:nvPicPr>
        <p:blipFill>
          <a:blip r:embed="rId2">
            <a:extLst/>
          </a:blip>
          <a:stretch>
            <a:fillRect/>
          </a:stretch>
        </p:blipFill>
        <p:spPr>
          <a:xfrm>
            <a:off x="1113090" y="2590838"/>
            <a:ext cx="3336382" cy="592442"/>
          </a:xfrm>
          <a:prstGeom prst="rect">
            <a:avLst/>
          </a:prstGeom>
          <a:ln w="12700">
            <a:miter lim="400000"/>
          </a:ln>
        </p:spPr>
      </p:pic>
      <p:sp>
        <p:nvSpPr>
          <p:cNvPr id="100" name="Shape 100"/>
          <p:cNvSpPr/>
          <p:nvPr/>
        </p:nvSpPr>
        <p:spPr>
          <a:xfrm>
            <a:off x="476672" y="1771654"/>
            <a:ext cx="4980731" cy="967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a:solidFill>
                  <a:srgbClr val="000000"/>
                </a:solidFill>
                <a:latin typeface="Rockwell"/>
                <a:ea typeface="Rockwell"/>
                <a:cs typeface="Rockwell"/>
                <a:sym typeface="Rockwell"/>
              </a:defRPr>
            </a:lvl1pPr>
          </a:lstStyle>
          <a:p>
            <a:pPr lvl="0"/>
            <a:r>
              <a:t>The wave equation describes the propagation of electromagnetic waves (derived from Maxwell's equations).</a:t>
            </a:r>
          </a:p>
        </p:txBody>
      </p:sp>
      <p:sp>
        <p:nvSpPr>
          <p:cNvPr id="101" name="Shape 101"/>
          <p:cNvSpPr/>
          <p:nvPr>
            <p:ph type="body" idx="1"/>
          </p:nvPr>
        </p:nvSpPr>
        <p:spPr>
          <a:xfrm>
            <a:off x="5582344" y="1679575"/>
            <a:ext cx="5728197" cy="5526435"/>
          </a:xfrm>
          <a:prstGeom prst="rect">
            <a:avLst/>
          </a:prstGeom>
        </p:spPr>
        <p:txBody>
          <a:bodyPr lIns="0" tIns="0" rIns="0" bIns="0"/>
          <a:lstStyle/>
          <a:p>
            <a:pPr lvl="0" marL="0" indent="0" algn="just" defTabSz="630936">
              <a:lnSpc>
                <a:spcPct val="100000"/>
              </a:lnSpc>
              <a:spcBef>
                <a:spcPts val="800"/>
              </a:spcBef>
              <a:buClr>
                <a:srgbClr val="9E3611"/>
              </a:buClr>
              <a:buSzTx/>
              <a:buFontTx/>
              <a:buNone/>
              <a:defRPr sz="1800">
                <a:solidFill>
                  <a:srgbClr val="000000"/>
                </a:solidFill>
              </a:defRPr>
            </a:pPr>
            <a:r>
              <a:rPr sz="1380">
                <a:latin typeface="Rockwell"/>
                <a:ea typeface="Rockwell"/>
                <a:cs typeface="Rockwell"/>
                <a:sym typeface="Rockwell"/>
              </a:rPr>
              <a:t>According to Faraday's law, the electromagnetic field of a time-varying nature can induce internal currents in the space wherever it changes, for example in the brain tissues [55][56]. Magnetic fields (MF) and electromagnetic fields might have a similar mechanism, such as generating internal currents [55][56]. Charged particles exist among proteins and cells [55]. Hence, </a:t>
            </a:r>
            <a:r>
              <a:rPr b="1" sz="1380">
                <a:latin typeface="Rockwell"/>
                <a:ea typeface="Rockwell"/>
                <a:cs typeface="Rockwell"/>
                <a:sym typeface="Rockwell"/>
              </a:rPr>
              <a:t>applying an MF externally could affect internal particles, and may thereby alter biological processes in cells</a:t>
            </a:r>
            <a:r>
              <a:rPr sz="1380">
                <a:latin typeface="Rockwell"/>
                <a:ea typeface="Rockwell"/>
                <a:cs typeface="Rockwell"/>
                <a:sym typeface="Rockwell"/>
              </a:rPr>
              <a:t> [55]. </a:t>
            </a:r>
            <a:endParaRPr sz="1380">
              <a:latin typeface="Rockwell"/>
              <a:ea typeface="Rockwell"/>
              <a:cs typeface="Rockwell"/>
              <a:sym typeface="Rockwell"/>
            </a:endParaRPr>
          </a:p>
          <a:p>
            <a:pPr lvl="0" marL="0" indent="0" algn="just" defTabSz="630936">
              <a:lnSpc>
                <a:spcPct val="100000"/>
              </a:lnSpc>
              <a:spcBef>
                <a:spcPts val="800"/>
              </a:spcBef>
              <a:buClr>
                <a:srgbClr val="9E3611"/>
              </a:buClr>
              <a:buSzTx/>
              <a:buFontTx/>
              <a:buNone/>
              <a:defRPr sz="1800">
                <a:solidFill>
                  <a:srgbClr val="000000"/>
                </a:solidFill>
              </a:defRPr>
            </a:pPr>
            <a:r>
              <a:rPr b="1" sz="1380">
                <a:latin typeface="Rockwell"/>
                <a:ea typeface="Rockwell"/>
                <a:cs typeface="Rockwell"/>
                <a:sym typeface="Rockwell"/>
              </a:rPr>
              <a:t>Particles with the same physical properties react similarly to the electromagnetic field of the same features in similar environment, independent of the distance between these particles [47]</a:t>
            </a:r>
            <a:endParaRPr b="1" sz="1380">
              <a:latin typeface="Rockwell"/>
              <a:ea typeface="Rockwell"/>
              <a:cs typeface="Rockwell"/>
              <a:sym typeface="Rockwell"/>
            </a:endParaRPr>
          </a:p>
          <a:p>
            <a:pPr lvl="0" marL="0" indent="0" algn="just" defTabSz="630936">
              <a:lnSpc>
                <a:spcPct val="100000"/>
              </a:lnSpc>
              <a:spcBef>
                <a:spcPts val="800"/>
              </a:spcBef>
              <a:buClr>
                <a:srgbClr val="9E3611"/>
              </a:buClr>
              <a:buSzTx/>
              <a:buFontTx/>
              <a:buNone/>
              <a:defRPr sz="1800">
                <a:solidFill>
                  <a:srgbClr val="000000"/>
                </a:solidFill>
              </a:defRPr>
            </a:pPr>
            <a:r>
              <a:rPr b="1" sz="1380">
                <a:latin typeface="Rockwell"/>
                <a:ea typeface="Rockwell"/>
                <a:cs typeface="Rockwell"/>
                <a:sym typeface="Rockwell"/>
              </a:rPr>
              <a:t>The heart's magnetic field is the strongest rhythmic field in the human body</a:t>
            </a:r>
            <a:r>
              <a:rPr sz="1380">
                <a:latin typeface="Rockwell"/>
                <a:ea typeface="Rockwell"/>
                <a:cs typeface="Rockwell"/>
                <a:sym typeface="Rockwell"/>
              </a:rPr>
              <a:t> [48]. Normal human heart rates vary from about 45 to 220 beats/ minute (in Hertz, that would be from 0.75 Hz to 3.66 Hz), which is relative to the effective diapason of the frequency ranges for external electromagnetic waves to increase cortical excitability as research has already shown [55],[57]. </a:t>
            </a:r>
            <a:endParaRPr sz="1380">
              <a:latin typeface="Rockwell"/>
              <a:ea typeface="Rockwell"/>
              <a:cs typeface="Rockwell"/>
              <a:sym typeface="Rockwell"/>
            </a:endParaRPr>
          </a:p>
          <a:p>
            <a:pPr lvl="0" marL="0" indent="0" algn="just" defTabSz="630936">
              <a:lnSpc>
                <a:spcPct val="100000"/>
              </a:lnSpc>
              <a:spcBef>
                <a:spcPts val="800"/>
              </a:spcBef>
              <a:buClr>
                <a:srgbClr val="9E3611"/>
              </a:buClr>
              <a:buSzTx/>
              <a:buFontTx/>
              <a:buNone/>
              <a:defRPr sz="1800">
                <a:solidFill>
                  <a:srgbClr val="000000"/>
                </a:solidFill>
              </a:defRPr>
            </a:pPr>
            <a:r>
              <a:rPr sz="1380">
                <a:latin typeface="Rockwell"/>
                <a:ea typeface="Rockwell"/>
                <a:cs typeface="Rockwell"/>
                <a:sym typeface="Rockwell"/>
              </a:rPr>
              <a:t>According to Frohlich et al. [58], a neuroscience review shows that the delta wave amplitude in awake adults is under 15 μV and increases to 50 μV in the rapid-eye-movement sleep period [58]. Meanwhile, the amplitude of a person's electrocardiogram is generally within 5 mV [59], and average heart rates range from 60 to 100 bpm (1-1, 6 Hz, a similar range as the low-frequency brain waves). </a:t>
            </a:r>
            <a:r>
              <a:rPr b="1" sz="1380">
                <a:latin typeface="Rockwell"/>
                <a:ea typeface="Rockwell"/>
                <a:cs typeface="Rockwell"/>
                <a:sym typeface="Rockwell"/>
              </a:rPr>
              <a:t>Heart waves are the body's most potent low-frequency electromagnetic oscillator, exceeding brain activity by three orders of magnitude.</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title"/>
          </p:nvPr>
        </p:nvSpPr>
        <p:spPr>
          <a:xfrm>
            <a:off x="838200" y="365125"/>
            <a:ext cx="10515600" cy="1325563"/>
          </a:xfrm>
          <a:prstGeom prst="rect">
            <a:avLst/>
          </a:prstGeom>
        </p:spPr>
        <p:txBody>
          <a:bodyPr/>
          <a:lstStyle/>
          <a:p>
            <a:pPr lvl="0">
              <a:defRPr b="0" sz="1800">
                <a:solidFill>
                  <a:srgbClr val="000000"/>
                </a:solidFill>
              </a:defRPr>
            </a:pPr>
            <a:r>
              <a:rPr b="1" sz="3200">
                <a:solidFill>
                  <a:srgbClr val="E14F01"/>
                </a:solidFill>
              </a:rPr>
              <a:t>Discussion</a:t>
            </a:r>
          </a:p>
        </p:txBody>
      </p:sp>
      <p:sp>
        <p:nvSpPr>
          <p:cNvPr id="104" name="Shape 104"/>
          <p:cNvSpPr/>
          <p:nvPr>
            <p:ph type="body" idx="1"/>
          </p:nvPr>
        </p:nvSpPr>
        <p:spPr>
          <a:xfrm>
            <a:off x="5740400" y="1310653"/>
            <a:ext cx="5689452" cy="5315298"/>
          </a:xfrm>
          <a:prstGeom prst="rect">
            <a:avLst/>
          </a:prstGeom>
        </p:spPr>
        <p:txBody>
          <a:bodyPr lIns="0" tIns="0" rIns="0" bIns="0"/>
          <a:lstStyle/>
          <a:p>
            <a:pPr lvl="0" marL="0" indent="0" algn="just" defTabSz="658368">
              <a:lnSpc>
                <a:spcPct val="100000"/>
              </a:lnSpc>
              <a:spcBef>
                <a:spcPts val="800"/>
              </a:spcBef>
              <a:buClr>
                <a:srgbClr val="9E3611"/>
              </a:buClr>
              <a:buSzTx/>
              <a:buFontTx/>
              <a:buNone/>
              <a:defRPr sz="1800">
                <a:solidFill>
                  <a:srgbClr val="000000"/>
                </a:solidFill>
              </a:defRPr>
            </a:pPr>
            <a:r>
              <a:rPr sz="1512">
                <a:latin typeface="Rockwell"/>
                <a:ea typeface="Rockwell"/>
                <a:cs typeface="Rockwell"/>
                <a:sym typeface="Rockwell"/>
              </a:rPr>
              <a:t>A fetus cannot grasp perception independently. At the same time, evidence shows that fetuses can correctly respond to stimuli from the mother's external environment. The embryo's correct reactions to stimuli cannot be attributed to proper perception due to the above-mentioned problems of cognitive development. The shared intentionality hypothesis suggests that this relevant embryo's behavior can succeed due to the temporal coordination of the embryonal neuronal subsystems and those of the mother stimulated by oscillations of the mother's heart [47]. </a:t>
            </a:r>
            <a:endParaRPr sz="1512">
              <a:latin typeface="Rockwell"/>
              <a:ea typeface="Rockwell"/>
              <a:cs typeface="Rockwell"/>
              <a:sym typeface="Rockwell"/>
            </a:endParaRPr>
          </a:p>
          <a:p>
            <a:pPr lvl="0" marL="0" indent="0" algn="just" defTabSz="658368">
              <a:lnSpc>
                <a:spcPct val="100000"/>
              </a:lnSpc>
              <a:spcBef>
                <a:spcPts val="800"/>
              </a:spcBef>
              <a:buClr>
                <a:srgbClr val="9E3611"/>
              </a:buClr>
              <a:buSzTx/>
              <a:buFontTx/>
              <a:buNone/>
              <a:defRPr sz="1800">
                <a:solidFill>
                  <a:srgbClr val="000000"/>
                </a:solidFill>
              </a:defRPr>
            </a:pPr>
            <a:r>
              <a:rPr sz="1512">
                <a:latin typeface="Rockwell"/>
                <a:ea typeface="Rockwell"/>
                <a:cs typeface="Rockwell"/>
                <a:sym typeface="Rockwell"/>
              </a:rPr>
              <a:t>This viewpoint from physics on nonlocal coupling explains neurophysiological processes where the external low-frequency oscillator only involves relevant neural networks. The mother's heart oscillations consolidate locally fired neuronal networks in a choir to shape harmony from a cacophony of distinct oscillations [47]. It only syntonizes those already involved in local gamma-temporal coordination induced by interpersonal dynamics in the particular ecological context of the intentional act. In such a manner, the mother's oscillations can substantially affect gamma oscillations in coordinating and compressing neuronal activity in both organisms indwelling in the same ecological context, i.e. voice stimuli from the mother's environment. Due to nonlocal neuronal coupling, the mother's peripheral and central nervous subsystems become a template for the embryo[47].</a:t>
            </a:r>
          </a:p>
        </p:txBody>
      </p:sp>
      <p:sp>
        <p:nvSpPr>
          <p:cNvPr id="105" name="Shape 105"/>
          <p:cNvSpPr/>
          <p:nvPr/>
        </p:nvSpPr>
        <p:spPr>
          <a:xfrm>
            <a:off x="3479262" y="2568575"/>
            <a:ext cx="1864917" cy="37490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200"/>
              </a:spcBef>
              <a:defRPr sz="2000">
                <a:solidFill>
                  <a:srgbClr val="000000"/>
                </a:solidFill>
                <a:latin typeface="Rockwell"/>
                <a:ea typeface="Rockwell"/>
                <a:cs typeface="Rockwell"/>
                <a:sym typeface="Rockwell"/>
              </a:defRPr>
            </a:lvl1pPr>
          </a:lstStyle>
          <a:p>
            <a:pPr lvl="0">
              <a:defRPr sz="1800"/>
            </a:pPr>
            <a:r>
              <a:rPr sz="2000"/>
              <a:t>The mother's heart oscillations can consolidate locally fired neuronal networks in both organisms. This choir shapes harmony from a cacophony of distinct oscillations.</a:t>
            </a:r>
          </a:p>
        </p:txBody>
      </p:sp>
      <p:pic>
        <p:nvPicPr>
          <p:cNvPr id="106" name="Mamma fetus 2024.jpg"/>
          <p:cNvPicPr/>
          <p:nvPr/>
        </p:nvPicPr>
        <p:blipFill>
          <a:blip r:embed="rId2">
            <a:extLst/>
          </a:blip>
          <a:stretch>
            <a:fillRect/>
          </a:stretch>
        </p:blipFill>
        <p:spPr>
          <a:xfrm>
            <a:off x="708719" y="1473971"/>
            <a:ext cx="2806123" cy="4988662"/>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title"/>
          </p:nvPr>
        </p:nvSpPr>
        <p:spPr>
          <a:xfrm>
            <a:off x="838200" y="365125"/>
            <a:ext cx="10515600" cy="1325563"/>
          </a:xfrm>
          <a:prstGeom prst="rect">
            <a:avLst/>
          </a:prstGeom>
        </p:spPr>
        <p:txBody>
          <a:bodyPr/>
          <a:lstStyle/>
          <a:p>
            <a:pPr lvl="0">
              <a:defRPr b="0" sz="1800">
                <a:solidFill>
                  <a:srgbClr val="000000"/>
                </a:solidFill>
              </a:defRPr>
            </a:pPr>
            <a:r>
              <a:rPr b="1" sz="3200">
                <a:solidFill>
                  <a:srgbClr val="E14F01"/>
                </a:solidFill>
              </a:rPr>
              <a:t>Conclusion</a:t>
            </a:r>
          </a:p>
        </p:txBody>
      </p:sp>
      <p:sp>
        <p:nvSpPr>
          <p:cNvPr id="109" name="Shape 109"/>
          <p:cNvSpPr/>
          <p:nvPr>
            <p:ph type="body" idx="1"/>
          </p:nvPr>
        </p:nvSpPr>
        <p:spPr>
          <a:xfrm>
            <a:off x="3599656" y="1616075"/>
            <a:ext cx="4992688" cy="4900960"/>
          </a:xfrm>
          <a:prstGeom prst="rect">
            <a:avLst/>
          </a:prstGeom>
        </p:spPr>
        <p:txBody>
          <a:bodyPr lIns="0" tIns="0" rIns="0" bIns="0"/>
          <a:lstStyle/>
          <a:p>
            <a:pPr lvl="0" marL="0" indent="0" algn="just" defTabSz="758951">
              <a:lnSpc>
                <a:spcPct val="100000"/>
              </a:lnSpc>
              <a:spcBef>
                <a:spcPts val="900"/>
              </a:spcBef>
              <a:buClr>
                <a:srgbClr val="9E3611"/>
              </a:buClr>
              <a:buSzTx/>
              <a:buFontTx/>
              <a:buNone/>
              <a:defRPr sz="1800">
                <a:solidFill>
                  <a:srgbClr val="000000"/>
                </a:solidFill>
              </a:defRPr>
            </a:pPr>
            <a:r>
              <a:rPr sz="1494">
                <a:latin typeface="Rockwell"/>
                <a:ea typeface="Rockwell"/>
                <a:cs typeface="Rockwell"/>
                <a:sym typeface="Rockwell"/>
              </a:rPr>
              <a:t>M</a:t>
            </a:r>
            <a:r>
              <a:rPr sz="1660">
                <a:latin typeface="Rockwell"/>
                <a:ea typeface="Rockwell"/>
                <a:cs typeface="Rockwell"/>
                <a:sym typeface="Rockwell"/>
              </a:rPr>
              <a:t>other's heart oscillations can impact cortical excitability in the embryo, which alters its neuronal activity. </a:t>
            </a:r>
            <a:endParaRPr sz="1660">
              <a:latin typeface="Rockwell"/>
              <a:ea typeface="Rockwell"/>
              <a:cs typeface="Rockwell"/>
              <a:sym typeface="Rockwell"/>
            </a:endParaRPr>
          </a:p>
          <a:p>
            <a:pPr lvl="0" marL="0" indent="0" algn="just" defTabSz="758951">
              <a:lnSpc>
                <a:spcPct val="100000"/>
              </a:lnSpc>
              <a:spcBef>
                <a:spcPts val="900"/>
              </a:spcBef>
              <a:buClr>
                <a:srgbClr val="9E3611"/>
              </a:buClr>
              <a:buSzTx/>
              <a:buFontTx/>
              <a:buNone/>
              <a:defRPr sz="1800">
                <a:solidFill>
                  <a:srgbClr val="000000"/>
                </a:solidFill>
              </a:defRPr>
            </a:pPr>
            <a:r>
              <a:rPr sz="1660">
                <a:latin typeface="Rockwell"/>
                <a:ea typeface="Rockwell"/>
                <a:cs typeface="Rockwell"/>
                <a:sym typeface="Rockwell"/>
              </a:rPr>
              <a:t>The mother's heartbeats can substantially affect gamma oscillations in coordinating and compressing neuronal activity in both organisms indwelling in the same ecological context, i.e. voice stimuli from the mother's environment. Due to nonlocal neuronal coupling, the mother's peripheral and central nervous subsystems become a template for the embryo.</a:t>
            </a:r>
            <a:endParaRPr sz="1660">
              <a:latin typeface="Rockwell"/>
              <a:ea typeface="Rockwell"/>
              <a:cs typeface="Rockwell"/>
              <a:sym typeface="Rockwell"/>
            </a:endParaRPr>
          </a:p>
          <a:p>
            <a:pPr lvl="0" marL="0" indent="0" algn="just" defTabSz="758951">
              <a:lnSpc>
                <a:spcPct val="100000"/>
              </a:lnSpc>
              <a:spcBef>
                <a:spcPts val="900"/>
              </a:spcBef>
              <a:buClr>
                <a:srgbClr val="9E3611"/>
              </a:buClr>
              <a:buSzTx/>
              <a:buFontTx/>
              <a:buNone/>
              <a:defRPr sz="1800">
                <a:solidFill>
                  <a:srgbClr val="000000"/>
                </a:solidFill>
              </a:defRPr>
            </a:pPr>
            <a:r>
              <a:rPr sz="1660">
                <a:latin typeface="Rockwell"/>
                <a:ea typeface="Rockwell"/>
                <a:cs typeface="Rockwell"/>
                <a:sym typeface="Rockwell"/>
              </a:rPr>
              <a:t>Because of this template, the fetus can correctly choose sensory stimuli in developing perception that she can hear from outside the womb, that is, from the mother's environment.</a:t>
            </a:r>
            <a:endParaRPr sz="1660">
              <a:latin typeface="Rockwell"/>
              <a:ea typeface="Rockwell"/>
              <a:cs typeface="Rockwell"/>
              <a:sym typeface="Rockwell"/>
            </a:endParaRPr>
          </a:p>
          <a:p>
            <a:pPr lvl="0" marL="0" indent="0" algn="just" defTabSz="758951">
              <a:lnSpc>
                <a:spcPct val="100000"/>
              </a:lnSpc>
              <a:spcBef>
                <a:spcPts val="900"/>
              </a:spcBef>
              <a:buClr>
                <a:srgbClr val="9E3611"/>
              </a:buClr>
              <a:buSzTx/>
              <a:buFontTx/>
              <a:buNone/>
              <a:defRPr sz="1800">
                <a:solidFill>
                  <a:srgbClr val="000000"/>
                </a:solidFill>
              </a:defRPr>
            </a:pPr>
            <a:r>
              <a:rPr sz="1660">
                <a:latin typeface="Rockwell"/>
                <a:ea typeface="Rockwell"/>
                <a:cs typeface="Rockwell"/>
                <a:sym typeface="Rockwell"/>
              </a:rPr>
              <a:t>From this perspective, the answer to the ageless argument  is following: an embryo begins cognition due to psychophysiological entrainment to the mother stimulated by her heartbeats.</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nvSpPr>
        <p:spPr>
          <a:xfrm>
            <a:off x="648401" y="341790"/>
            <a:ext cx="1852798"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90000"/>
              </a:lnSpc>
              <a:defRPr sz="2100">
                <a:solidFill>
                  <a:srgbClr val="000000"/>
                </a:solidFill>
                <a:latin typeface="Rockwell Condensed"/>
                <a:ea typeface="Rockwell Condensed"/>
                <a:cs typeface="Rockwell Condensed"/>
                <a:sym typeface="Rockwell Condensed"/>
              </a:defRPr>
            </a:lvl1pPr>
          </a:lstStyle>
          <a:p>
            <a:pPr lvl="0">
              <a:defRPr sz="1800"/>
            </a:pPr>
            <a:r>
              <a:rPr sz="2100"/>
              <a:t>REFERENCES:</a:t>
            </a:r>
          </a:p>
        </p:txBody>
      </p:sp>
      <p:sp>
        <p:nvSpPr>
          <p:cNvPr id="112" name="Shape 112"/>
          <p:cNvSpPr/>
          <p:nvPr>
            <p:ph type="body" idx="4294967295"/>
          </p:nvPr>
        </p:nvSpPr>
        <p:spPr>
          <a:xfrm>
            <a:off x="644525" y="1354137"/>
            <a:ext cx="5541963" cy="4797426"/>
          </a:xfrm>
          <a:prstGeom prst="rect">
            <a:avLst/>
          </a:prstGeom>
        </p:spPr>
        <p:txBody>
          <a:bodyPr lIns="0" tIns="0" rIns="0" bIns="0"/>
          <a:lstStyle/>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1. Zoia, S., Blason, L., D’Ottavio, G., Bulgheroni, M., Pezzetta, E., Scabar, A., Castiello, U.: Evidence of early development of action planning in the human foetus: a kinematic study. Experimental brain research, 176, 217-226 (2007). </a:t>
            </a:r>
            <a:endParaRPr sz="900">
              <a:latin typeface="Times New Roman"/>
              <a:ea typeface="Times New Roman"/>
              <a:cs typeface="Times New Roman"/>
              <a:sym typeface="Times New Roman"/>
            </a:endParaRPr>
          </a:p>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2. Castiello, U., Becchio, C., Zoia, S., Nelini, C., Sartori, L., Blason, L., D'Ottavio, G., Bulgheroni, M. Gallese, V.: Wired to be social: the ontogeny of human interaction. PloS one, 5(10), p.e13199 (2010). </a:t>
            </a:r>
            <a:endParaRPr sz="900">
              <a:latin typeface="Times New Roman"/>
              <a:ea typeface="Times New Roman"/>
              <a:cs typeface="Times New Roman"/>
              <a:sym typeface="Times New Roman"/>
            </a:endParaRPr>
          </a:p>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3. Sasaki, M., Yanagihara, T., Naitoh, N., Hata, T.: Four-dimensional sonographic assessment of inter-twin contact late in the first trimester. International Journal of Gynecology &amp; Obstetrics, 108(2), 104-107 (2010). </a:t>
            </a:r>
            <a:endParaRPr sz="900">
              <a:latin typeface="Times New Roman"/>
              <a:ea typeface="Times New Roman"/>
              <a:cs typeface="Times New Roman"/>
              <a:sym typeface="Times New Roman"/>
            </a:endParaRPr>
          </a:p>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4. Kisilevsky, B.C.: Fetal Auditory Processing: Implications for Language Development? Fetal Development. Research on Brain and Behavior, Environmental In uences, and Emerging Technologies, 133-152 (2016). </a:t>
            </a:r>
            <a:endParaRPr sz="900">
              <a:latin typeface="Times New Roman"/>
              <a:ea typeface="Times New Roman"/>
              <a:cs typeface="Times New Roman"/>
              <a:sym typeface="Times New Roman"/>
            </a:endParaRPr>
          </a:p>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5. Hepper, P.G., Scott, D., Shahidullah, S.: Newborn and fetal response to maternal voice. Journal of Reproductive and Infant Psychology, 11, 147-153 (1993). </a:t>
            </a:r>
            <a:endParaRPr sz="900">
              <a:latin typeface="Times New Roman"/>
              <a:ea typeface="Times New Roman"/>
              <a:cs typeface="Times New Roman"/>
              <a:sym typeface="Times New Roman"/>
            </a:endParaRPr>
          </a:p>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6. Lee, G.Y.C., Kisilevsky, B.S.: Fetuses respond to father’s voice but prefer mother’s voice after birth. Developmental Psychobiology. 56, 1-11 (2014). </a:t>
            </a:r>
            <a:endParaRPr sz="900">
              <a:latin typeface="Times New Roman"/>
              <a:ea typeface="Times New Roman"/>
              <a:cs typeface="Times New Roman"/>
              <a:sym typeface="Times New Roman"/>
            </a:endParaRPr>
          </a:p>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7. Krueger, C,A., Cave, E.C., Garvan, C.: Fetal response to live and recorded maternal speech. Biological Research for Nursing, 17, 112-120 (2015). </a:t>
            </a:r>
            <a:endParaRPr sz="900">
              <a:latin typeface="Times New Roman"/>
              <a:ea typeface="Times New Roman"/>
              <a:cs typeface="Times New Roman"/>
              <a:sym typeface="Times New Roman"/>
            </a:endParaRPr>
          </a:p>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8. Lecanuet, J.P., Granier-Deferre, C., Jacquet, A.Y., Capponi, I., Ledru, L.: Prenatal discrimination of a male and a female voice uttering the same sentence. Early development and parenting, 2(4), 217-228 (1993). </a:t>
            </a:r>
            <a:endParaRPr sz="900">
              <a:latin typeface="Times New Roman"/>
              <a:ea typeface="Times New Roman"/>
              <a:cs typeface="Times New Roman"/>
              <a:sym typeface="Times New Roman"/>
            </a:endParaRPr>
          </a:p>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9. Hepper, P.: Behavior during the prenatal period: Adaptive for development and survival. Child Development Perspectives, 9(1), 38-43 (2015). DOI: 10.1111/cdep. 12104 </a:t>
            </a:r>
            <a:endParaRPr sz="900">
              <a:latin typeface="Times New Roman"/>
              <a:ea typeface="Times New Roman"/>
              <a:cs typeface="Times New Roman"/>
              <a:sym typeface="Times New Roman"/>
            </a:endParaRPr>
          </a:p>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10. Jardri, R., Houfflin-Debarge, V., Delion, P., Pruvo, J.-P., Thomas, P., Pins, D.: Assessing fetal response to maternal speech using a noninvasive functional brain imaging technique. International Journal of Developmental Neuroscience, 30, 159– 161 (2012). doi:10.1016/j.ijdevneu.2011.11.002 </a:t>
            </a:r>
            <a:endParaRPr sz="900">
              <a:latin typeface="Times New Roman"/>
              <a:ea typeface="Times New Roman"/>
              <a:cs typeface="Times New Roman"/>
              <a:sym typeface="Times New Roman"/>
            </a:endParaRPr>
          </a:p>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11. Collinet C, Lecuit T. Programmed and self-organized flow of information during morphogenesis. Nature Reviews Molecular Cell Biology. 2021 Apr;22(4):245-65. https://doi.org/10.1038/s41580-020-00318-6</a:t>
            </a:r>
            <a:endParaRPr sz="900">
              <a:latin typeface="Times New Roman"/>
              <a:ea typeface="Times New Roman"/>
              <a:cs typeface="Times New Roman"/>
              <a:sym typeface="Times New Roman"/>
            </a:endParaRPr>
          </a:p>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12. Val Danilov I. Low-Frequency Oscillations for Nonlocal Neuronal Coupling in Shared Intentionality Before and After Birth: Toward the Origin of Perception. OBM Neurobiology 2023; 7(4): 192; doi:10.21926/obm.neurobiol.2304192.</a:t>
            </a:r>
            <a:endParaRPr sz="900">
              <a:latin typeface="Times New Roman"/>
              <a:ea typeface="Times New Roman"/>
              <a:cs typeface="Times New Roman"/>
              <a:sym typeface="Times New Roman"/>
            </a:endParaRPr>
          </a:p>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https://www.lidsen.com/journals/neurobiology/neurobiology-07-04-192</a:t>
            </a:r>
            <a:endParaRPr sz="900">
              <a:latin typeface="Times New Roman"/>
              <a:ea typeface="Times New Roman"/>
              <a:cs typeface="Times New Roman"/>
              <a:sym typeface="Times New Roman"/>
            </a:endParaRPr>
          </a:p>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13. Nunez, P. L. (2000). Toward a quantitative description of large-scale neocortical dynamic function and EEG. Behavioral and Brain Sciences, 23 (3), 371-398, discussion 399-437. </a:t>
            </a:r>
            <a:endParaRPr sz="900">
              <a:latin typeface="Times New Roman"/>
              <a:ea typeface="Times New Roman"/>
              <a:cs typeface="Times New Roman"/>
              <a:sym typeface="Times New Roman"/>
            </a:endParaRPr>
          </a:p>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14. Bressler, S. L, Coppola, R., &amp; Nakamura, R. (1993). Episodic multiregional cortical coherence at multiple frequencies during visual task performance. Nature, 366 (6451), 153-156. </a:t>
            </a:r>
            <a:endParaRPr sz="900">
              <a:latin typeface="Times New Roman"/>
              <a:ea typeface="Times New Roman"/>
              <a:cs typeface="Times New Roman"/>
              <a:sym typeface="Times New Roman"/>
            </a:endParaRPr>
          </a:p>
          <a:p>
            <a:pPr lvl="0" marL="214312" indent="-214312" algn="just" defTabSz="214312">
              <a:lnSpc>
                <a:spcPct val="100000"/>
              </a:lnSpc>
              <a:spcBef>
                <a:spcPts val="0"/>
              </a:spcBef>
              <a:buClr>
                <a:srgbClr val="9E3611"/>
              </a:buClr>
              <a:buSzTx/>
              <a:buFontTx/>
              <a:buNone/>
              <a:defRPr sz="1800">
                <a:solidFill>
                  <a:srgbClr val="000000"/>
                </a:solidFill>
              </a:defRPr>
            </a:pPr>
            <a:r>
              <a:rPr sz="900">
                <a:latin typeface="Times New Roman"/>
                <a:ea typeface="Times New Roman"/>
                <a:cs typeface="Times New Roman"/>
                <a:sym typeface="Times New Roman"/>
              </a:rPr>
              <a:t>15. Vinck M, Uran C, Spyropoulos G, Onorato I, Broggini AC, Schneider M, et al. Principles of large- scale neural interactions. Neuron. 2023; 111: 987-1002.</a:t>
            </a:r>
          </a:p>
        </p:txBody>
      </p:sp>
      <p:sp>
        <p:nvSpPr>
          <p:cNvPr id="113" name="Shape 113"/>
          <p:cNvSpPr/>
          <p:nvPr/>
        </p:nvSpPr>
        <p:spPr>
          <a:xfrm>
            <a:off x="6334125" y="1354137"/>
            <a:ext cx="5541963" cy="3896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214312" indent="-214312" algn="just" defTabSz="214312">
              <a:defRPr>
                <a:solidFill>
                  <a:srgbClr val="000000"/>
                </a:solidFill>
              </a:defRPr>
            </a:pPr>
            <a:r>
              <a:rPr sz="900">
                <a:latin typeface="Times New Roman"/>
                <a:ea typeface="Times New Roman"/>
                <a:cs typeface="Times New Roman"/>
                <a:sym typeface="Times New Roman"/>
              </a:rPr>
              <a:t>16. Buzsáki G. Rhythms of the Brain. Oxford, UK: Oxford University Press; 2006.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17. Fries P. A mechanism for cognitive dynamics: Neuronal communication through neuronal coherence. Trends Cogn Sci. 2005; 9: 474-480.</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18. Bressler SL, Kelso JS. Cortical coordination dynamics and cognition. Trends Cogn Sci. 2001; 5: 26-36.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19. Varela F, Lachaux JP, Rodriguez E, Martinerie J. The brain web: Phase synchronization and large- scale integration. Nat Rev Neurosci. 2001; 2: 229-239.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20. Kope llN, Ermentrout GB, Whittington MA, Traub RD. Gamma rhythms and beta rhythms have different synchronization properties. Proc Natl Acad Sci. 2000; 97: 1867-1872.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21. Bonnefond M, Kastner S, Jensen O. Communication between brain areas based on nested oscillations. eNeuro. 2017; 4; ENEURO.0153-16.2017. Doi: 10.1523/ENEURO.0153-16.2017.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21. Buzsáki G, Vöröslakos M. Brain rhythms have come of age. Neuron. 2023; 111: 922-926. </a:t>
            </a:r>
            <a:br>
              <a:rPr sz="900">
                <a:latin typeface="Times New Roman"/>
                <a:ea typeface="Times New Roman"/>
                <a:cs typeface="Times New Roman"/>
                <a:sym typeface="Times New Roman"/>
              </a:rPr>
            </a:b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22. Li KT, Liang J, Zhou C. Gamma oscillations facilitate effective learning in excitatory-inhibitory balanced neural circuits. Neural Plast. 2021; 2021: 6668175.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23. Mazzoni A, Whittingstall K, Brunel N, Logothetis NK, Panzeri S. Understanding the relationships between spike rate and delta/gamma frequency bands of LFPs and EEGs using a local cortical network model. Neuroimage. 2010; 52: 956-972.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24. Whittingstall K, Logothetis NK. Frequency band coupling in surface EEG reflects spiking activity in monkey visual cortex. Neuron. 2009; 64: 281-289.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25. Grover S, Nguyen JA, Reinhart RM. Synchronizing brain rhythms to improve cognition. AnnuRev Med. 2021; 72: 29-43.</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26. Schroeder CE, Lakatos P. Low-frequency neuronal oscillations as instruments of sensory selection. Trends Neurosci. 2009; 32: 9-18.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27. Mably AJ, Colgin LL. Gamma oscillations in cognitive disorders. Curr Opin Neurobiol. 2018;52: 182-187. doi: 10.1016/j.conb.2018.07.009.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28. Herman PA, Lundqvist M, Lansner A. Nested theta to gamma oscillations and precise spatiotemporal firing during memory retrieval in a simulated attractor network. Brain Res. 2013; 1536: 68-87.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29. Fries P, Nikolić D, Singer W. The gamma cycle. Trends Neurosc 2007;30:309-316.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30. Fries P, Womelsdorf T, Oostenveld R, Desimone R. The effects of visual stimulation and selective visual attention on rhythmic neuronal synchronization in macaque area V4. J Neurosci. 2008; 28: 4823-4835.</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nvSpPr>
        <p:spPr>
          <a:xfrm>
            <a:off x="648401" y="341790"/>
            <a:ext cx="1852798"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90000"/>
              </a:lnSpc>
              <a:defRPr sz="2100">
                <a:solidFill>
                  <a:srgbClr val="000000"/>
                </a:solidFill>
                <a:latin typeface="Rockwell Condensed"/>
                <a:ea typeface="Rockwell Condensed"/>
                <a:cs typeface="Rockwell Condensed"/>
                <a:sym typeface="Rockwell Condensed"/>
              </a:defRPr>
            </a:lvl1pPr>
          </a:lstStyle>
          <a:p>
            <a:pPr lvl="0">
              <a:defRPr sz="1800"/>
            </a:pPr>
            <a:r>
              <a:rPr sz="2100"/>
              <a:t>REFERENCES:</a:t>
            </a:r>
          </a:p>
        </p:txBody>
      </p:sp>
      <p:sp>
        <p:nvSpPr>
          <p:cNvPr id="116" name="Shape 116"/>
          <p:cNvSpPr/>
          <p:nvPr>
            <p:ph type="body" idx="4294967295"/>
          </p:nvPr>
        </p:nvSpPr>
        <p:spPr>
          <a:xfrm>
            <a:off x="644525" y="1354137"/>
            <a:ext cx="5541963" cy="4688732"/>
          </a:xfrm>
          <a:prstGeom prst="rect">
            <a:avLst/>
          </a:prstGeom>
        </p:spPr>
        <p:txBody>
          <a:bodyPr lIns="0" tIns="0" rIns="0" bIns="0"/>
          <a:lstStyle/>
          <a:p>
            <a:pPr lvl="0" marL="205739" indent="-205739" algn="just" defTabSz="205739">
              <a:lnSpc>
                <a:spcPct val="100000"/>
              </a:lnSpc>
              <a:spcBef>
                <a:spcPts val="0"/>
              </a:spcBef>
              <a:buClr>
                <a:srgbClr val="9E3611"/>
              </a:buClr>
              <a:buSzTx/>
              <a:buFontTx/>
              <a:buNone/>
              <a:defRPr sz="1800">
                <a:solidFill>
                  <a:srgbClr val="000000"/>
                </a:solidFill>
              </a:defRPr>
            </a:pPr>
            <a:r>
              <a:rPr sz="863">
                <a:latin typeface="Times New Roman"/>
                <a:ea typeface="Times New Roman"/>
                <a:cs typeface="Times New Roman"/>
                <a:sym typeface="Times New Roman"/>
              </a:rPr>
              <a:t>31. Lee H, Simpson GV, Logothetis NK, Rainer G. Phase locking of single neuron activity to theta oscillations during working memory in monkey extrastriate visual cortex. Neuron. 2005; 45: 147-156. </a:t>
            </a: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r>
              <a:rPr sz="863">
                <a:latin typeface="Times New Roman"/>
                <a:ea typeface="Times New Roman"/>
                <a:cs typeface="Times New Roman"/>
                <a:sym typeface="Times New Roman"/>
              </a:rPr>
              <a:t>32. Jacobs J, Kahana MJ. Neural representations of individual stimuli in humans revealed by gamma-band electrocorticographic activity. J Neurosci. 2009; 29: 10203-10214. </a:t>
            </a: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r>
              <a:rPr sz="863">
                <a:latin typeface="Times New Roman"/>
                <a:ea typeface="Times New Roman"/>
                <a:cs typeface="Times New Roman"/>
                <a:sym typeface="Times New Roman"/>
              </a:rPr>
              <a:t>33. Lundqvist M, Herman P, Lansner A. Theta and gamma power increases and alpha/beta power decreases with memory load in an attractor network model. J Cogn Neurosci. 2011; 23: 3008-3020. </a:t>
            </a: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r>
              <a:rPr sz="863">
                <a:latin typeface="Times New Roman"/>
                <a:ea typeface="Times New Roman"/>
                <a:cs typeface="Times New Roman"/>
                <a:sym typeface="Times New Roman"/>
              </a:rPr>
              <a:t>34. Lundqvist M, Herman P, Lansner A. Variability of spike firing during theta-coupled replay of memories in a simulated attractor network. Brain Res. 2012; 1434: 152-161. </a:t>
            </a: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r>
              <a:rPr sz="863">
                <a:latin typeface="Times New Roman"/>
                <a:ea typeface="Times New Roman"/>
                <a:cs typeface="Times New Roman"/>
                <a:sym typeface="Times New Roman"/>
              </a:rPr>
              <a:t>35. Jeong WH, Kim WI, Lee JW, Park HK, Song MK, Choi IS, et al. Modulation of long-term potentiation by gamma frequency transcranial alternating current stimulation in transgenic mouse models of Alzheimer’s disease. Brain Sci. 2021; 11: 1532. </a:t>
            </a: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r>
              <a:rPr sz="863">
                <a:latin typeface="Times New Roman"/>
                <a:ea typeface="Times New Roman"/>
                <a:cs typeface="Times New Roman"/>
                <a:sym typeface="Times New Roman"/>
              </a:rPr>
              <a:t>36. Gessi, S., Merighi, S., Bencivenni, S., Battistello, E., Vincenzi, F., Setti, S., Cadossi, M., Borea, P.A., Cadossi, R., Varani, K.: Pulsed electromagnetic field and relief of hypoxia-induced neuronal cell death: the signaling pathway. Journal of cellular physiology, 234(9), 15089-15097 (2019).</a:t>
            </a: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r>
              <a:rPr sz="863">
                <a:latin typeface="Times New Roman"/>
                <a:ea typeface="Times New Roman"/>
                <a:cs typeface="Times New Roman"/>
                <a:sym typeface="Times New Roman"/>
              </a:rPr>
              <a:t>37. Robertson, J.A., Théberge, J., Weller, J., Drost, D.J., Prato, F.S., Thomas, A.W.: Low- frequency pulsed electromagnetic field exposure can alter neuroprocessing in humans," Journal of the Royal Society Interface, 7(44), 467-473 (2010).</a:t>
            </a: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r>
              <a:rPr sz="863">
                <a:latin typeface="Times New Roman"/>
                <a:ea typeface="Times New Roman"/>
                <a:cs typeface="Times New Roman"/>
                <a:sym typeface="Times New Roman"/>
              </a:rPr>
              <a:t>38. Premi, E., Benussi, A., La Gatta, A., Visconti, S., Costa, A., Gilberti, N., Cantoni, V., Padovani, A., Borroni, B., Magoni, M.: Modulation of long-term potentiation-like cortical plasticity in the healthy brain with low frequency-pulsed electromagnetic fields." BMC neuroscience, 19, 1-6 (2018).</a:t>
            </a: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r>
              <a:rPr sz="863">
                <a:latin typeface="Times New Roman"/>
                <a:ea typeface="Times New Roman"/>
                <a:cs typeface="Times New Roman"/>
                <a:sym typeface="Times New Roman"/>
              </a:rPr>
              <a:t>39. Antal A, Paulus W. Transcranial alternating current stimulation (tACS). Front Hum Neurosci. 2013 ;7: 317. </a:t>
            </a: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r>
              <a:rPr sz="863">
                <a:latin typeface="Times New Roman"/>
                <a:ea typeface="Times New Roman"/>
                <a:cs typeface="Times New Roman"/>
                <a:sym typeface="Times New Roman"/>
              </a:rPr>
              <a:t>40. Antal A, Boros K, Poreisz C, Chaieb L, Terney D, Paulus W. Comparatively weak after-effects of transcranial alternating current stimulation (tACS) on cortical excitability in humans. Brain Stimul. 2008; 1: 97-105. </a:t>
            </a: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r>
              <a:rPr sz="863">
                <a:latin typeface="Times New Roman"/>
                <a:ea typeface="Times New Roman"/>
                <a:cs typeface="Times New Roman"/>
                <a:sym typeface="Times New Roman"/>
              </a:rPr>
              <a:t>41. Wach C, Krause V, Moliadze V, Paulus W, Schnitzler A, Pollok B. Effects of 10 Hz and 20 Hz transcranial alternating current stimulation (tACS) on motor functions and motor cortical excitability. Behav Brain Res. 2013; 241: 1-6. </a:t>
            </a: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r>
              <a:rPr sz="863">
                <a:latin typeface="Times New Roman"/>
                <a:ea typeface="Times New Roman"/>
                <a:cs typeface="Times New Roman"/>
                <a:sym typeface="Times New Roman"/>
              </a:rPr>
              <a:t>42. Zaccaro A, Perrucci MG, Parrotta E, Costantini M, Ferri F. Brain-heart interactions are modulated across the respiratory cycle via interoceptive attention. Neuroimage. 2022 Nov 15;262:119548. doi: 10.1016/j.neuroimage.2022.119548. Epub 2022 Aug 11. PMID: 35964864. https://pubmed.ncbi.nlm.nih.gov/35964864/</a:t>
            </a: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r>
              <a:rPr sz="863">
                <a:latin typeface="Times New Roman"/>
                <a:ea typeface="Times New Roman"/>
                <a:cs typeface="Times New Roman"/>
                <a:sym typeface="Times New Roman"/>
              </a:rPr>
              <a:t>43. Park S, Ha J, Kim L. Anti-Heartbeat-Evoked Potentials Performance in Event-Related Potentials-Based Mental Workload Assessment. Front Physiol. 2021 Oct 18;12:744071. doi: 10.3389/fphys.2021.744071. PMID: 34733176; PMCID: PMC8558224.</a:t>
            </a: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r>
              <a:rPr sz="863">
                <a:latin typeface="Times New Roman"/>
                <a:ea typeface="Times New Roman"/>
                <a:cs typeface="Times New Roman"/>
                <a:sym typeface="Times New Roman"/>
              </a:rPr>
              <a:t>44. Park S., Won M. J., Lee E. C., Mun S., Park M. C., Whang M. (2015). Evaluation of 3D cognitive fatigue using heart-brain synchronization. Int. J. Psychophysiol. 97, 120–130. doi: 10.1016/j.ijpsycho.2015.04.006</a:t>
            </a:r>
            <a:endParaRPr sz="863">
              <a:latin typeface="Times New Roman"/>
              <a:ea typeface="Times New Roman"/>
              <a:cs typeface="Times New Roman"/>
              <a:sym typeface="Times New Roman"/>
            </a:endParaRPr>
          </a:p>
          <a:p>
            <a:pPr lvl="0" marL="205739" indent="-205739" algn="just" defTabSz="205739">
              <a:lnSpc>
                <a:spcPct val="100000"/>
              </a:lnSpc>
              <a:spcBef>
                <a:spcPts val="0"/>
              </a:spcBef>
              <a:buClr>
                <a:srgbClr val="9E3611"/>
              </a:buClr>
              <a:buSzTx/>
              <a:buFontTx/>
              <a:buNone/>
              <a:defRPr sz="1800">
                <a:solidFill>
                  <a:srgbClr val="000000"/>
                </a:solidFill>
              </a:defRPr>
            </a:pPr>
            <a:r>
              <a:rPr sz="863">
                <a:latin typeface="Times New Roman"/>
                <a:ea typeface="Times New Roman"/>
                <a:cs typeface="Times New Roman"/>
                <a:sym typeface="Times New Roman"/>
              </a:rPr>
              <a:t>45. Schandry R., Montoya P. (1996). Event-related brain potentials and the processing of cardiac activity. Biol. Psychol. 42, 75–85. doi: 10.1016/0301-0511(95)05147-3</a:t>
            </a:r>
          </a:p>
        </p:txBody>
      </p:sp>
      <p:sp>
        <p:nvSpPr>
          <p:cNvPr id="117" name="Shape 117"/>
          <p:cNvSpPr/>
          <p:nvPr/>
        </p:nvSpPr>
        <p:spPr>
          <a:xfrm>
            <a:off x="6321425" y="1354137"/>
            <a:ext cx="5541963" cy="4404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214312" indent="-214312" algn="just" defTabSz="214312">
              <a:defRPr>
                <a:solidFill>
                  <a:srgbClr val="000000"/>
                </a:solidFill>
              </a:defRPr>
            </a:pPr>
            <a:r>
              <a:rPr sz="900">
                <a:latin typeface="Times New Roman"/>
                <a:ea typeface="Times New Roman"/>
                <a:cs typeface="Times New Roman"/>
                <a:sym typeface="Times New Roman"/>
              </a:rPr>
              <a:t>46. Candia-Rivera D. Brain-heart interactions in the neurobiology of consciousness. Curr Res Neurobiol. 2022 Aug 6;3:100050. doi: 10.1016/j.crneur.2022.100050. PMID: 36685762; PMCID: PMC9846460.</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47. Val Danilov I. Shared intentionality modulation at the cell level: Low-frequency oscillations for temporal coordination in bioengineering systems. OBM Neurobiol. 2023; 7: 185. doi: 10.21926/obm.neurobiol.2304185.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48. McCraty, R.: Science of the Heart, Exploring the Role of the Heart in Human., 2, Published by: HeartMath Institute, Boulder Creek. (2015). ISBN 978-1-5136-0636-1 Paperback</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49. Diego Candia-Rivera, Vincenzo Catrambone, Julian F. Thayer, Claudio Gentili, Gaetano Valenza. Cardiac sympathetic-vagal activity initiates a functional brain–body response to emotional arousal. Journal Article 2022, Proceedings of the National Academy of Sciences, e2119599119, 119, 21, doi:10.1073/pnas.2119599119 , PMID - 35588453, https://www.pnas.org/doi/abs/10.1073/pnas.2119599119</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50. Hansen, A. L., Johnsen, B. H., &amp; Thayer, J. F. (2003). Vagal influence on working memory and attention. International Journal of Psychophysiology, 48 (3), 263-274.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51. Lacey, B. C., &amp; Lacey, J. I. (1974). Studies of heart rate and other bodily processes in sensorimotor behavior. In P. A. Obrist, A. H. Black, J. Brener, &amp; L. V. DiCara (Eds.), Cardiovascular psychophysiology: Current issues in response mechanisms, biofeedback, and methodology (pp. 538-564). Chicago: Aldine.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52. Rau, H., Pauli, P., Brody, S., Elbert, T., &amp; Birbaumer, N. (1993). Baroreceptor stimulation alters cortical activity. Psychophysiology, 30 (3), 322-325.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53. Sandman, C. A, Walker, B. B., &amp; Berka, C. (1982). Influence of afferent cardiovascular feedback on behavior and the cortical evoked potential. In J. T. Cacioppo &amp; R. E. Petty (Eds.), Perspectives in cardiovascular psychophysiology (189-222). New York, NY: The Guilford Press.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54. Van der Molen, M. W., Somsen, R. J. M., &amp; Orlebeke, J. F. (1985). The rhythm of the heart beat in information processing. In P. K. Ackles, J. R. Jennings, M. G. H. Coles (Eds.), Advances in psychophysiology (Vol. 1) (pp. 1-88). London, England: JAI Press.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55. Huang, M., Li, P., Chen, F., Cai, Z., Yang, S., Zheng, X., Li, W.: Is extremely low frequency pulsed electromagnetic fields applicable to gliomas? A literature review of the underlying mechanisms and application of extremely low frequency pulsed electromagnetic fields. Cancer Medicine, (2022).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56. Barker, A.T., Jalinous, R., Freeston, I.L.: Non-invasive magnetic stimulation of human motor cortex. Lancet (London, England), 1(8437), 1106-1107 (1985). doi:10.1016/ s0140-6736(85)92413-4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57. Cameron, I.L., Markov, M.S., Hardman, W.E.: Optimization of a therapeutic electromagnetic field (EMF) to retard breast cancer tumor growth and vascularity. Cancer Cell Int.;14(1):125 (2014). doi:10.1186/s12935-014-0125-5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58. Frohlich J, Toker D, Monti MM. Consciousness among delta waves: Aparadox? Brain. 2021;144: 2257-2277. doi: 10.1093/brain/awab095. </a:t>
            </a:r>
            <a:endParaRPr sz="900">
              <a:latin typeface="Times New Roman"/>
              <a:ea typeface="Times New Roman"/>
              <a:cs typeface="Times New Roman"/>
              <a:sym typeface="Times New Roman"/>
            </a:endParaRPr>
          </a:p>
          <a:p>
            <a:pPr lvl="0" marL="214312" indent="-214312" algn="just" defTabSz="214312">
              <a:defRPr>
                <a:solidFill>
                  <a:srgbClr val="000000"/>
                </a:solidFill>
              </a:defRPr>
            </a:pPr>
            <a:r>
              <a:rPr sz="900">
                <a:latin typeface="Times New Roman"/>
                <a:ea typeface="Times New Roman"/>
                <a:cs typeface="Times New Roman"/>
                <a:sym typeface="Times New Roman"/>
              </a:rPr>
              <a:t>59. Chen J, Pu H, Wang D. Artificial intelligence analysis of EEG amplitude in intensive heart care.J Healthcare Eng. 2021; 2021: 6284035. doi:10.1155/2021/6284035. </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nvSpPr>
        <p:spPr>
          <a:xfrm>
            <a:off x="1353165" y="2068830"/>
            <a:ext cx="9485670" cy="2720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lnSpc>
                <a:spcPct val="80000"/>
              </a:lnSpc>
              <a:defRPr>
                <a:solidFill>
                  <a:srgbClr val="000000"/>
                </a:solidFill>
              </a:defRPr>
            </a:pPr>
            <a:r>
              <a:rPr sz="9600">
                <a:latin typeface="Rockwell Condensed"/>
                <a:ea typeface="Rockwell Condensed"/>
                <a:cs typeface="Rockwell Condensed"/>
                <a:sym typeface="Rockwell Condensed"/>
              </a:rPr>
              <a:t>THANKS</a:t>
            </a:r>
            <a:br>
              <a:rPr sz="9600">
                <a:latin typeface="Rockwell Condensed"/>
                <a:ea typeface="Rockwell Condensed"/>
                <a:cs typeface="Rockwell Condensed"/>
                <a:sym typeface="Rockwell Condensed"/>
              </a:rPr>
            </a:br>
            <a:r>
              <a:rPr sz="9600">
                <a:latin typeface="Rockwell Condensed"/>
                <a:ea typeface="Rockwell Condensed"/>
                <a:cs typeface="Rockwell Condensed"/>
                <a:sym typeface="Rockwell Condensed"/>
              </a:rPr>
              <a:t>FOR ATTENTION</a:t>
            </a:r>
          </a:p>
        </p:txBody>
      </p:sp>
      <p:sp>
        <p:nvSpPr>
          <p:cNvPr id="120" name="Shape 120"/>
          <p:cNvSpPr/>
          <p:nvPr/>
        </p:nvSpPr>
        <p:spPr>
          <a:xfrm>
            <a:off x="4398960" y="4664964"/>
            <a:ext cx="3394080" cy="91897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defTabSz="693737">
              <a:lnSpc>
                <a:spcPct val="81000"/>
              </a:lnSpc>
              <a:spcBef>
                <a:spcPts val="900"/>
              </a:spcBef>
              <a:defRPr>
                <a:solidFill>
                  <a:srgbClr val="000000"/>
                </a:solidFill>
              </a:defRPr>
            </a:pPr>
            <a:r>
              <a:rPr sz="1500">
                <a:latin typeface="Rockwell"/>
                <a:ea typeface="Rockwell"/>
                <a:cs typeface="Rockwell"/>
                <a:sym typeface="Rockwell"/>
              </a:rPr>
              <a:t>Igor Val Danilov</a:t>
            </a:r>
            <a:endParaRPr sz="1500">
              <a:latin typeface="Rockwell"/>
              <a:ea typeface="Rockwell"/>
              <a:cs typeface="Rockwell"/>
              <a:sym typeface="Rockwell"/>
            </a:endParaRPr>
          </a:p>
          <a:p>
            <a:pPr lvl="0" algn="ctr" defTabSz="693737">
              <a:lnSpc>
                <a:spcPct val="81000"/>
              </a:lnSpc>
              <a:spcBef>
                <a:spcPts val="900"/>
              </a:spcBef>
              <a:defRPr>
                <a:solidFill>
                  <a:srgbClr val="000000"/>
                </a:solidFill>
              </a:defRPr>
            </a:pPr>
            <a:r>
              <a:rPr sz="1500">
                <a:solidFill>
                  <a:srgbClr val="0000FF"/>
                </a:solidFill>
                <a:uFill>
                  <a:solidFill>
                    <a:srgbClr val="0000FF"/>
                  </a:solidFill>
                </a:uFill>
                <a:latin typeface="Rockwell"/>
                <a:ea typeface="Rockwell"/>
                <a:cs typeface="Rockwell"/>
                <a:sym typeface="Rockwell"/>
                <a:hlinkClick r:id="rId2" invalidUrl="" action="" tgtFrame="" tooltip="" history="1" highlightClick="0" endSnd="0"/>
              </a:rPr>
              <a:t>igor_val.danilov@acci.center</a:t>
            </a:r>
            <a:endParaRPr sz="1500">
              <a:latin typeface="Rockwell"/>
              <a:ea typeface="Rockwell"/>
              <a:cs typeface="Rockwell"/>
              <a:sym typeface="Rockwell"/>
            </a:endParaRPr>
          </a:p>
          <a:p>
            <a:pPr lvl="0" algn="ctr" defTabSz="693737">
              <a:lnSpc>
                <a:spcPct val="81000"/>
              </a:lnSpc>
              <a:spcBef>
                <a:spcPts val="900"/>
              </a:spcBef>
              <a:defRPr>
                <a:solidFill>
                  <a:srgbClr val="000000"/>
                </a:solidFill>
              </a:defRPr>
            </a:pPr>
            <a:r>
              <a:rPr sz="1500">
                <a:latin typeface="Rockwell"/>
                <a:ea typeface="Rockwell"/>
                <a:cs typeface="Rockwell"/>
                <a:sym typeface="Rockwell"/>
              </a:rPr>
              <a:t>Academic Center for Coherent Intelligence</a:t>
            </a:r>
          </a:p>
        </p:txBody>
      </p:sp>
      <p:sp>
        <p:nvSpPr>
          <p:cNvPr id="121" name="Shape 121"/>
          <p:cNvSpPr/>
          <p:nvPr/>
        </p:nvSpPr>
        <p:spPr>
          <a:xfrm>
            <a:off x="3712983" y="5531230"/>
            <a:ext cx="7078624" cy="8531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r">
              <a:lnSpc>
                <a:spcPct val="90000"/>
              </a:lnSpc>
              <a:defRPr>
                <a:solidFill>
                  <a:srgbClr val="000000"/>
                </a:solidFill>
              </a:defRPr>
            </a:pPr>
            <a:r>
              <a:rPr b="1" sz="2800">
                <a:solidFill>
                  <a:srgbClr val="E14F01"/>
                </a:solidFill>
              </a:rPr>
              <a:t>Physics about Cognition: </a:t>
            </a:r>
            <a:endParaRPr b="1" sz="2800">
              <a:solidFill>
                <a:srgbClr val="E14F01"/>
              </a:solidFill>
            </a:endParaRPr>
          </a:p>
          <a:p>
            <a:pPr lvl="0" algn="r">
              <a:lnSpc>
                <a:spcPct val="90000"/>
              </a:lnSpc>
              <a:defRPr>
                <a:solidFill>
                  <a:srgbClr val="000000"/>
                </a:solidFill>
              </a:defRPr>
            </a:pPr>
            <a:r>
              <a:rPr b="1" sz="2800">
                <a:solidFill>
                  <a:srgbClr val="E14F01"/>
                </a:solidFill>
              </a:rPr>
              <a:t>a Modern Approach to Ageless Argument</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title"/>
          </p:nvPr>
        </p:nvSpPr>
        <p:spPr>
          <a:xfrm>
            <a:off x="838200" y="365125"/>
            <a:ext cx="10515600" cy="1325563"/>
          </a:xfrm>
          <a:prstGeom prst="rect">
            <a:avLst/>
          </a:prstGeom>
        </p:spPr>
        <p:txBody>
          <a:bodyPr/>
          <a:lstStyle/>
          <a:p>
            <a:pPr lvl="0">
              <a:defRPr b="0" sz="1800">
                <a:solidFill>
                  <a:srgbClr val="000000"/>
                </a:solidFill>
              </a:defRPr>
            </a:pPr>
            <a:r>
              <a:rPr b="1" sz="3200">
                <a:solidFill>
                  <a:srgbClr val="E14F01"/>
                </a:solidFill>
              </a:rPr>
              <a:t>THE ARGUMENT</a:t>
            </a:r>
          </a:p>
        </p:txBody>
      </p:sp>
      <p:pic>
        <p:nvPicPr>
          <p:cNvPr id="52" name="Schermata 2024-04-08 alle 12.02.06.png"/>
          <p:cNvPicPr/>
          <p:nvPr/>
        </p:nvPicPr>
        <p:blipFill>
          <a:blip r:embed="rId2">
            <a:extLst/>
          </a:blip>
          <a:stretch>
            <a:fillRect/>
          </a:stretch>
        </p:blipFill>
        <p:spPr>
          <a:xfrm>
            <a:off x="835702" y="1792283"/>
            <a:ext cx="4034071" cy="4651384"/>
          </a:xfrm>
          <a:prstGeom prst="rect">
            <a:avLst/>
          </a:prstGeom>
          <a:ln w="12700">
            <a:miter lim="400000"/>
          </a:ln>
        </p:spPr>
      </p:pic>
      <p:sp>
        <p:nvSpPr>
          <p:cNvPr id="53" name="Shape 53"/>
          <p:cNvSpPr/>
          <p:nvPr>
            <p:ph type="body" idx="1"/>
          </p:nvPr>
        </p:nvSpPr>
        <p:spPr>
          <a:xfrm>
            <a:off x="5278239" y="1793875"/>
            <a:ext cx="6064449" cy="4902200"/>
          </a:xfrm>
          <a:prstGeom prst="rect">
            <a:avLst/>
          </a:prstGeom>
        </p:spPr>
        <p:txBody>
          <a:bodyPr lIns="0" tIns="0" rIns="0" bIns="0"/>
          <a:lstStyle/>
          <a:p>
            <a:pPr lvl="0" marL="0" indent="0" algn="just">
              <a:lnSpc>
                <a:spcPct val="100000"/>
              </a:lnSpc>
              <a:spcBef>
                <a:spcPts val="1200"/>
              </a:spcBef>
              <a:buClr>
                <a:srgbClr val="9E3611"/>
              </a:buClr>
              <a:buSzTx/>
              <a:buFontTx/>
              <a:buNone/>
              <a:defRPr sz="1800">
                <a:solidFill>
                  <a:srgbClr val="000000"/>
                </a:solidFill>
              </a:defRPr>
            </a:pPr>
            <a:r>
              <a:rPr b="1" sz="2700">
                <a:latin typeface="Rockwell"/>
                <a:ea typeface="Rockwell"/>
                <a:cs typeface="Rockwell"/>
                <a:sym typeface="Rockwell"/>
              </a:rPr>
              <a:t>What – Nature or Nurture – does drive cognitive development at the beginning of life?</a:t>
            </a:r>
            <a:endParaRPr b="1" sz="2700">
              <a:latin typeface="Rockwell"/>
              <a:ea typeface="Rockwell"/>
              <a:cs typeface="Rockwell"/>
              <a:sym typeface="Rockwell"/>
            </a:endParaRPr>
          </a:p>
          <a:p>
            <a:pPr lvl="0" marL="0" indent="0" algn="just">
              <a:lnSpc>
                <a:spcPct val="100000"/>
              </a:lnSpc>
              <a:spcBef>
                <a:spcPts val="1200"/>
              </a:spcBef>
              <a:buClr>
                <a:srgbClr val="9E3611"/>
              </a:buClr>
              <a:buSzTx/>
              <a:buFontTx/>
              <a:buNone/>
              <a:defRPr sz="1800">
                <a:solidFill>
                  <a:srgbClr val="000000"/>
                </a:solidFill>
              </a:defRPr>
            </a:pPr>
            <a:endParaRPr sz="2000">
              <a:latin typeface="Rockwell"/>
              <a:ea typeface="Rockwell"/>
              <a:cs typeface="Rockwell"/>
              <a:sym typeface="Rockwell"/>
            </a:endParaRPr>
          </a:p>
          <a:p>
            <a:pPr lvl="0" marL="0" indent="0" algn="just">
              <a:lnSpc>
                <a:spcPct val="100000"/>
              </a:lnSpc>
              <a:spcBef>
                <a:spcPts val="1200"/>
              </a:spcBef>
              <a:buClr>
                <a:srgbClr val="9E3611"/>
              </a:buClr>
              <a:buSzTx/>
              <a:buFontTx/>
              <a:buNone/>
              <a:defRPr sz="1800">
                <a:solidFill>
                  <a:srgbClr val="000000"/>
                </a:solidFill>
              </a:defRPr>
            </a:pPr>
            <a:r>
              <a:rPr sz="2000">
                <a:latin typeface="Rockwell"/>
                <a:ea typeface="Rockwell"/>
                <a:cs typeface="Rockwell"/>
                <a:sym typeface="Rockwell"/>
              </a:rPr>
              <a:t>The current presentation attempts to discuss the ageless argument of Nature vs. Nurture in cognitive development from the physics point of view. </a:t>
            </a:r>
            <a:endParaRPr sz="2000">
              <a:latin typeface="Rockwell"/>
              <a:ea typeface="Rockwell"/>
              <a:cs typeface="Rockwell"/>
              <a:sym typeface="Rockwell"/>
            </a:endParaRPr>
          </a:p>
          <a:p>
            <a:pPr lvl="0" marL="0" indent="0" algn="just">
              <a:lnSpc>
                <a:spcPct val="100000"/>
              </a:lnSpc>
              <a:spcBef>
                <a:spcPts val="1200"/>
              </a:spcBef>
              <a:buClr>
                <a:srgbClr val="9E3611"/>
              </a:buClr>
              <a:buSzTx/>
              <a:buFontTx/>
              <a:buNone/>
              <a:defRPr sz="1800">
                <a:solidFill>
                  <a:srgbClr val="000000"/>
                </a:solidFill>
              </a:defRPr>
            </a:pPr>
            <a:endParaRPr sz="2000">
              <a:latin typeface="Rockwell"/>
              <a:ea typeface="Rockwell"/>
              <a:cs typeface="Rockwell"/>
              <a:sym typeface="Rockwell"/>
            </a:endParaRPr>
          </a:p>
          <a:p>
            <a:pPr lvl="0" marL="0" indent="0" algn="just">
              <a:lnSpc>
                <a:spcPct val="100000"/>
              </a:lnSpc>
              <a:spcBef>
                <a:spcPts val="1200"/>
              </a:spcBef>
              <a:buClr>
                <a:srgbClr val="9E3611"/>
              </a:buClr>
              <a:buSzTx/>
              <a:buFontTx/>
              <a:buNone/>
              <a:defRPr sz="1800">
                <a:solidFill>
                  <a:srgbClr val="000000"/>
                </a:solidFill>
              </a:defRPr>
            </a:pPr>
            <a:r>
              <a:rPr sz="2000">
                <a:latin typeface="Rockwell"/>
                <a:ea typeface="Rockwell"/>
                <a:cs typeface="Rockwell"/>
                <a:sym typeface="Rockwell"/>
              </a:rPr>
              <a:t>It will show you neurophysiological processes in organisms that can enable the "blank mind" to begin cognition even in the prenatal period.</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xfrm>
            <a:off x="838200" y="365125"/>
            <a:ext cx="10515600" cy="1325563"/>
          </a:xfrm>
          <a:prstGeom prst="rect">
            <a:avLst/>
          </a:prstGeom>
        </p:spPr>
        <p:txBody>
          <a:bodyPr/>
          <a:lstStyle/>
          <a:p>
            <a:pPr lvl="0">
              <a:defRPr b="0" sz="1800">
                <a:solidFill>
                  <a:srgbClr val="000000"/>
                </a:solidFill>
              </a:defRPr>
            </a:pPr>
            <a:r>
              <a:rPr b="1" sz="3200">
                <a:solidFill>
                  <a:srgbClr val="E14F01"/>
                </a:solidFill>
              </a:rPr>
              <a:t>What do we know about cognition?</a:t>
            </a:r>
          </a:p>
        </p:txBody>
      </p:sp>
      <p:sp>
        <p:nvSpPr>
          <p:cNvPr id="56" name="Shape 56"/>
          <p:cNvSpPr/>
          <p:nvPr/>
        </p:nvSpPr>
        <p:spPr>
          <a:xfrm>
            <a:off x="210663" y="5830411"/>
            <a:ext cx="5406976" cy="332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spcBef>
                <a:spcPts val="1200"/>
              </a:spcBef>
              <a:defRPr sz="1600">
                <a:solidFill>
                  <a:srgbClr val="000000"/>
                </a:solidFill>
                <a:latin typeface="Rockwell"/>
                <a:ea typeface="Rockwell"/>
                <a:cs typeface="Rockwell"/>
                <a:sym typeface="Rockwell"/>
              </a:defRPr>
            </a:lvl1pPr>
          </a:lstStyle>
          <a:p>
            <a:pPr lvl="0">
              <a:defRPr sz="1800"/>
            </a:pPr>
            <a:r>
              <a:rPr sz="1600"/>
              <a:t>Fetal brain responses to auditory stimuli (Jardri et al., 2012) [10]</a:t>
            </a:r>
          </a:p>
        </p:txBody>
      </p:sp>
      <p:pic>
        <p:nvPicPr>
          <p:cNvPr id="57" name="Schermata 2024-04-09 alle 14.35.46.png"/>
          <p:cNvPicPr/>
          <p:nvPr/>
        </p:nvPicPr>
        <p:blipFill>
          <a:blip r:embed="rId2">
            <a:extLst/>
          </a:blip>
          <a:stretch>
            <a:fillRect/>
          </a:stretch>
        </p:blipFill>
        <p:spPr>
          <a:xfrm>
            <a:off x="691813" y="1597025"/>
            <a:ext cx="4647877" cy="4044950"/>
          </a:xfrm>
          <a:prstGeom prst="rect">
            <a:avLst/>
          </a:prstGeom>
          <a:ln w="12700">
            <a:miter lim="400000"/>
          </a:ln>
        </p:spPr>
      </p:pic>
      <p:sp>
        <p:nvSpPr>
          <p:cNvPr id="58" name="Shape 58"/>
          <p:cNvSpPr/>
          <p:nvPr>
            <p:ph type="body" idx="1"/>
          </p:nvPr>
        </p:nvSpPr>
        <p:spPr>
          <a:xfrm>
            <a:off x="5727700" y="1362075"/>
            <a:ext cx="4992688" cy="5218956"/>
          </a:xfrm>
          <a:prstGeom prst="rect">
            <a:avLst/>
          </a:prstGeom>
        </p:spPr>
        <p:txBody>
          <a:bodyPr lIns="0" tIns="0" rIns="0" bIns="0"/>
          <a:lstStyle/>
          <a:p>
            <a:pPr lvl="0" marL="0" indent="0" algn="just" defTabSz="438911">
              <a:lnSpc>
                <a:spcPct val="100000"/>
              </a:lnSpc>
              <a:spcBef>
                <a:spcPts val="500"/>
              </a:spcBef>
              <a:buClr>
                <a:srgbClr val="9E3611"/>
              </a:buClr>
              <a:buSzTx/>
              <a:buFontTx/>
              <a:buNone/>
              <a:defRPr sz="1800">
                <a:solidFill>
                  <a:srgbClr val="000000"/>
                </a:solidFill>
              </a:defRPr>
            </a:pPr>
            <a:r>
              <a:rPr sz="1248">
                <a:latin typeface="Rockwell"/>
                <a:ea typeface="Rockwell"/>
                <a:cs typeface="Rockwell"/>
                <a:sym typeface="Rockwell"/>
              </a:rPr>
              <a:t>Review of the literature shows that the movements of fetuses seem intentional [1]. </a:t>
            </a:r>
            <a:endParaRPr sz="1248">
              <a:latin typeface="Rockwell"/>
              <a:ea typeface="Rockwell"/>
              <a:cs typeface="Rockwell"/>
              <a:sym typeface="Rockwell"/>
            </a:endParaRPr>
          </a:p>
          <a:p>
            <a:pPr lvl="0" marL="0" indent="0" algn="just" defTabSz="438911">
              <a:lnSpc>
                <a:spcPct val="100000"/>
              </a:lnSpc>
              <a:spcBef>
                <a:spcPts val="500"/>
              </a:spcBef>
              <a:buClr>
                <a:srgbClr val="9E3611"/>
              </a:buClr>
              <a:buSzTx/>
              <a:buFontTx/>
              <a:buNone/>
              <a:defRPr sz="1800">
                <a:solidFill>
                  <a:srgbClr val="000000"/>
                </a:solidFill>
              </a:defRPr>
            </a:pPr>
            <a:r>
              <a:rPr sz="1248">
                <a:latin typeface="Rockwell"/>
                <a:ea typeface="Rockwell"/>
                <a:cs typeface="Rockwell"/>
                <a:sym typeface="Rockwell"/>
              </a:rPr>
              <a:t>The intra-pair movements of the twins are an even higher degree of accuracy [2],[3]. </a:t>
            </a:r>
            <a:endParaRPr sz="1248">
              <a:latin typeface="Rockwell"/>
              <a:ea typeface="Rockwell"/>
              <a:cs typeface="Rockwell"/>
              <a:sym typeface="Rockwell"/>
            </a:endParaRPr>
          </a:p>
          <a:p>
            <a:pPr lvl="0" marL="0" indent="0" algn="just" defTabSz="438911">
              <a:lnSpc>
                <a:spcPct val="100000"/>
              </a:lnSpc>
              <a:spcBef>
                <a:spcPts val="500"/>
              </a:spcBef>
              <a:buClr>
                <a:srgbClr val="9E3611"/>
              </a:buClr>
              <a:buSzTx/>
              <a:buFontTx/>
              <a:buNone/>
              <a:defRPr sz="1800">
                <a:solidFill>
                  <a:srgbClr val="000000"/>
                </a:solidFill>
              </a:defRPr>
            </a:pPr>
            <a:r>
              <a:rPr sz="1248">
                <a:latin typeface="Rockwell"/>
                <a:ea typeface="Rockwell"/>
                <a:cs typeface="Rockwell"/>
                <a:sym typeface="Rockwell"/>
              </a:rPr>
              <a:t>Single fetuses show an ability for voice recognition [4]–[8]. </a:t>
            </a:r>
            <a:endParaRPr sz="1248">
              <a:latin typeface="Rockwell"/>
              <a:ea typeface="Rockwell"/>
              <a:cs typeface="Rockwell"/>
              <a:sym typeface="Rockwell"/>
            </a:endParaRPr>
          </a:p>
          <a:p>
            <a:pPr lvl="0" marL="0" indent="0" algn="just" defTabSz="438911">
              <a:lnSpc>
                <a:spcPct val="100000"/>
              </a:lnSpc>
              <a:spcBef>
                <a:spcPts val="500"/>
              </a:spcBef>
              <a:buClr>
                <a:srgbClr val="9E3611"/>
              </a:buClr>
              <a:buSzTx/>
              <a:buFontTx/>
              <a:buNone/>
              <a:defRPr sz="1800">
                <a:solidFill>
                  <a:srgbClr val="000000"/>
                </a:solidFill>
              </a:defRPr>
            </a:pPr>
            <a:r>
              <a:rPr sz="1248">
                <a:latin typeface="Rockwell"/>
                <a:ea typeface="Rockwell"/>
                <a:cs typeface="Rockwell"/>
                <a:sym typeface="Rockwell"/>
              </a:rPr>
              <a:t>Fetuses distinguish a change in the gender of a speaker reading a sentence [8]. </a:t>
            </a:r>
            <a:endParaRPr sz="1248">
              <a:latin typeface="Rockwell"/>
              <a:ea typeface="Rockwell"/>
              <a:cs typeface="Rockwell"/>
              <a:sym typeface="Rockwell"/>
            </a:endParaRPr>
          </a:p>
          <a:p>
            <a:pPr lvl="0" marL="0" indent="0" algn="just" defTabSz="438911">
              <a:lnSpc>
                <a:spcPct val="100000"/>
              </a:lnSpc>
              <a:spcBef>
                <a:spcPts val="500"/>
              </a:spcBef>
              <a:buClr>
                <a:srgbClr val="9E3611"/>
              </a:buClr>
              <a:buSzTx/>
              <a:buFontTx/>
              <a:buNone/>
              <a:defRPr sz="1800">
                <a:solidFill>
                  <a:srgbClr val="000000"/>
                </a:solidFill>
              </a:defRPr>
            </a:pPr>
            <a:r>
              <a:rPr sz="1248">
                <a:latin typeface="Rockwell"/>
                <a:ea typeface="Rockwell"/>
                <a:cs typeface="Rockwell"/>
                <a:sym typeface="Rockwell"/>
              </a:rPr>
              <a:t>Fetus can discriminate sounds (e.g., speech sounds—”babi” and “biba”) [9]. </a:t>
            </a:r>
            <a:endParaRPr sz="1248">
              <a:latin typeface="Rockwell"/>
              <a:ea typeface="Rockwell"/>
              <a:cs typeface="Rockwell"/>
              <a:sym typeface="Rockwell"/>
            </a:endParaRPr>
          </a:p>
          <a:p>
            <a:pPr lvl="0" marL="0" indent="0" algn="just" defTabSz="438911">
              <a:lnSpc>
                <a:spcPct val="100000"/>
              </a:lnSpc>
              <a:spcBef>
                <a:spcPts val="500"/>
              </a:spcBef>
              <a:buClr>
                <a:srgbClr val="9E3611"/>
              </a:buClr>
              <a:buSzTx/>
              <a:buFontTx/>
              <a:buNone/>
              <a:defRPr sz="1800">
                <a:solidFill>
                  <a:srgbClr val="000000"/>
                </a:solidFill>
              </a:defRPr>
            </a:pPr>
            <a:r>
              <a:rPr sz="1248">
                <a:latin typeface="Rockwell"/>
                <a:ea typeface="Rockwell"/>
                <a:cs typeface="Rockwell"/>
                <a:sym typeface="Rockwell"/>
              </a:rPr>
              <a:t>They can learn frequently heard sounds (e.g., voices, music) and flavors it experiences in the womb[9]. </a:t>
            </a:r>
            <a:endParaRPr sz="1248">
              <a:latin typeface="Rockwell"/>
              <a:ea typeface="Rockwell"/>
              <a:cs typeface="Rockwell"/>
              <a:sym typeface="Rockwell"/>
            </a:endParaRPr>
          </a:p>
          <a:p>
            <a:pPr lvl="0" marL="0" indent="0" algn="just" defTabSz="438911">
              <a:lnSpc>
                <a:spcPct val="100000"/>
              </a:lnSpc>
              <a:spcBef>
                <a:spcPts val="500"/>
              </a:spcBef>
              <a:buClr>
                <a:srgbClr val="9E3611"/>
              </a:buClr>
              <a:buSzTx/>
              <a:buFontTx/>
              <a:buNone/>
              <a:defRPr sz="1800">
                <a:solidFill>
                  <a:srgbClr val="000000"/>
                </a:solidFill>
              </a:defRPr>
            </a:pPr>
            <a:r>
              <a:rPr sz="1248">
                <a:latin typeface="Rockwell"/>
                <a:ea typeface="Rockwell"/>
                <a:cs typeface="Rockwell"/>
                <a:sym typeface="Rockwell"/>
              </a:rPr>
              <a:t>Neuroscience research studies revealed the underlying mediation of the behavioral responses seen in response to language and voice stimuli [9]. At 33 weeks of gestation, activity increased in the left temporal lobe of the fetal brain when it was exposed to an unfamiliar female voice compared with pure tones [9],[10]. </a:t>
            </a:r>
            <a:endParaRPr sz="1248">
              <a:latin typeface="Rockwell"/>
              <a:ea typeface="Rockwell"/>
              <a:cs typeface="Rockwell"/>
              <a:sym typeface="Rockwell"/>
            </a:endParaRPr>
          </a:p>
          <a:p>
            <a:pPr lvl="0" marL="0" indent="0" algn="just" defTabSz="438911">
              <a:lnSpc>
                <a:spcPct val="100000"/>
              </a:lnSpc>
              <a:spcBef>
                <a:spcPts val="500"/>
              </a:spcBef>
              <a:buClr>
                <a:srgbClr val="9E3611"/>
              </a:buClr>
              <a:buSzTx/>
              <a:buFontTx/>
              <a:buNone/>
              <a:defRPr sz="1800">
                <a:solidFill>
                  <a:srgbClr val="000000"/>
                </a:solidFill>
              </a:defRPr>
            </a:pPr>
            <a:r>
              <a:rPr sz="1248">
                <a:latin typeface="Rockwell"/>
                <a:ea typeface="Rockwell"/>
                <a:cs typeface="Rockwell"/>
                <a:sym typeface="Rockwell"/>
              </a:rPr>
              <a:t>At 34 weeks GA, the lower bank of the temporal lobe was significantly more active during exposure to a maternal voice than to an unfamiliar female voice [9],[10]. </a:t>
            </a:r>
            <a:endParaRPr sz="1248">
              <a:latin typeface="Rockwell"/>
              <a:ea typeface="Rockwell"/>
              <a:cs typeface="Rockwell"/>
              <a:sym typeface="Rockwell"/>
            </a:endParaRPr>
          </a:p>
          <a:p>
            <a:pPr lvl="0" marL="0" indent="0" algn="just" defTabSz="438911">
              <a:lnSpc>
                <a:spcPct val="100000"/>
              </a:lnSpc>
              <a:spcBef>
                <a:spcPts val="500"/>
              </a:spcBef>
              <a:buClr>
                <a:srgbClr val="9E3611"/>
              </a:buClr>
              <a:buSzTx/>
              <a:buFontTx/>
              <a:buNone/>
              <a:defRPr sz="1800">
                <a:solidFill>
                  <a:srgbClr val="000000"/>
                </a:solidFill>
              </a:defRPr>
            </a:pPr>
            <a:r>
              <a:rPr sz="1248">
                <a:latin typeface="Rockwell"/>
                <a:ea typeface="Rockwell"/>
                <a:cs typeface="Rockwell"/>
                <a:sym typeface="Rockwell"/>
              </a:rPr>
              <a:t>The data show beginning of perception development even at the first trimester of pregnancy.</a:t>
            </a:r>
            <a:endParaRPr sz="1248">
              <a:latin typeface="Rockwell"/>
              <a:ea typeface="Rockwell"/>
              <a:cs typeface="Rockwell"/>
              <a:sym typeface="Rockwell"/>
            </a:endParaRPr>
          </a:p>
          <a:p>
            <a:pPr lvl="0" marL="0" indent="0" algn="just" defTabSz="438911">
              <a:lnSpc>
                <a:spcPct val="100000"/>
              </a:lnSpc>
              <a:spcBef>
                <a:spcPts val="500"/>
              </a:spcBef>
              <a:buClr>
                <a:srgbClr val="9E3611"/>
              </a:buClr>
              <a:buSzTx/>
              <a:buFontTx/>
              <a:buNone/>
              <a:defRPr sz="1800">
                <a:solidFill>
                  <a:srgbClr val="000000"/>
                </a:solidFill>
              </a:defRPr>
            </a:pPr>
            <a:r>
              <a:rPr b="1" sz="1919">
                <a:latin typeface="Rockwell"/>
                <a:ea typeface="Rockwell"/>
                <a:cs typeface="Rockwell"/>
                <a:sym typeface="Rockwell"/>
              </a:rPr>
              <a:t>There are at least two problems in cognitive development of fetuses: Binding problem and Morphology problem.</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xfrm>
            <a:off x="838200" y="365125"/>
            <a:ext cx="10515600" cy="1325563"/>
          </a:xfrm>
          <a:prstGeom prst="rect">
            <a:avLst/>
          </a:prstGeom>
        </p:spPr>
        <p:txBody>
          <a:bodyPr/>
          <a:lstStyle/>
          <a:p>
            <a:pPr lvl="0">
              <a:defRPr b="0" sz="1800">
                <a:solidFill>
                  <a:srgbClr val="000000"/>
                </a:solidFill>
              </a:defRPr>
            </a:pPr>
            <a:r>
              <a:rPr b="1" sz="3200">
                <a:solidFill>
                  <a:srgbClr val="E14F01"/>
                </a:solidFill>
              </a:rPr>
              <a:t>Binding problem</a:t>
            </a:r>
          </a:p>
        </p:txBody>
      </p:sp>
      <p:pic>
        <p:nvPicPr>
          <p:cNvPr id="61" name="Schermata 2024-04-08 alle 12.23.40.png"/>
          <p:cNvPicPr/>
          <p:nvPr/>
        </p:nvPicPr>
        <p:blipFill>
          <a:blip r:embed="rId2">
            <a:extLst/>
          </a:blip>
          <a:stretch>
            <a:fillRect/>
          </a:stretch>
        </p:blipFill>
        <p:spPr>
          <a:xfrm>
            <a:off x="590401" y="1860062"/>
            <a:ext cx="6120901" cy="3398226"/>
          </a:xfrm>
          <a:prstGeom prst="rect">
            <a:avLst/>
          </a:prstGeom>
          <a:ln w="12700">
            <a:miter lim="400000"/>
          </a:ln>
        </p:spPr>
      </p:pic>
      <p:sp>
        <p:nvSpPr>
          <p:cNvPr id="62" name="Shape 62"/>
          <p:cNvSpPr/>
          <p:nvPr>
            <p:ph type="body" idx="1"/>
          </p:nvPr>
        </p:nvSpPr>
        <p:spPr>
          <a:xfrm>
            <a:off x="7046565" y="1465014"/>
            <a:ext cx="4016723" cy="4743087"/>
          </a:xfrm>
          <a:prstGeom prst="rect">
            <a:avLst/>
          </a:prstGeom>
        </p:spPr>
        <p:txBody>
          <a:bodyPr lIns="0" tIns="0" rIns="0" bIns="0"/>
          <a:lstStyle>
            <a:lvl1pPr marL="0" indent="0" defTabSz="457200">
              <a:lnSpc>
                <a:spcPct val="100000"/>
              </a:lnSpc>
              <a:spcBef>
                <a:spcPts val="0"/>
              </a:spcBef>
              <a:buClr>
                <a:srgbClr val="9E3611"/>
              </a:buClr>
              <a:buSzTx/>
              <a:buFontTx/>
              <a:buNone/>
              <a:defRPr sz="3400">
                <a:solidFill>
                  <a:srgbClr val="000000"/>
                </a:solidFill>
                <a:latin typeface="Times New Roman"/>
                <a:ea typeface="Times New Roman"/>
                <a:cs typeface="Times New Roman"/>
                <a:sym typeface="Times New Roman"/>
              </a:defRPr>
            </a:lvl1pPr>
          </a:lstStyle>
          <a:p>
            <a:pPr lvl="0">
              <a:defRPr sz="1800"/>
            </a:pPr>
            <a:r>
              <a:rPr sz="3400"/>
              <a:t>How can an organism with only simple reflexes distinguish the relevant stimulus in the chaos of others: electromagnetic waves, chemical interactions, and pressure fluctuations?</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xfrm>
            <a:off x="838200" y="365125"/>
            <a:ext cx="10515600" cy="1325563"/>
          </a:xfrm>
          <a:prstGeom prst="rect">
            <a:avLst/>
          </a:prstGeom>
        </p:spPr>
        <p:txBody>
          <a:bodyPr/>
          <a:lstStyle/>
          <a:p>
            <a:pPr lvl="0">
              <a:defRPr b="0" sz="1800">
                <a:solidFill>
                  <a:srgbClr val="000000"/>
                </a:solidFill>
              </a:defRPr>
            </a:pPr>
            <a:r>
              <a:rPr b="1" sz="3200">
                <a:solidFill>
                  <a:srgbClr val="E14F01"/>
                </a:solidFill>
              </a:rPr>
              <a:t>Morphology problem</a:t>
            </a:r>
          </a:p>
        </p:txBody>
      </p:sp>
      <p:pic>
        <p:nvPicPr>
          <p:cNvPr id="65" name="Schermata 2024-04-08 alle 15.21.19.png"/>
          <p:cNvPicPr/>
          <p:nvPr/>
        </p:nvPicPr>
        <p:blipFill>
          <a:blip r:embed="rId2">
            <a:extLst/>
          </a:blip>
          <a:stretch>
            <a:fillRect/>
          </a:stretch>
        </p:blipFill>
        <p:spPr>
          <a:xfrm>
            <a:off x="363270" y="1664258"/>
            <a:ext cx="2281710" cy="1073121"/>
          </a:xfrm>
          <a:prstGeom prst="rect">
            <a:avLst/>
          </a:prstGeom>
          <a:ln w="12700">
            <a:miter lim="400000"/>
          </a:ln>
        </p:spPr>
      </p:pic>
      <p:pic>
        <p:nvPicPr>
          <p:cNvPr id="66" name="Schermata 2024-04-08 alle 15.26.04.png"/>
          <p:cNvPicPr/>
          <p:nvPr/>
        </p:nvPicPr>
        <p:blipFill>
          <a:blip r:embed="rId3">
            <a:extLst/>
          </a:blip>
          <a:stretch>
            <a:fillRect/>
          </a:stretch>
        </p:blipFill>
        <p:spPr>
          <a:xfrm>
            <a:off x="3121684" y="1461105"/>
            <a:ext cx="2055948" cy="2621870"/>
          </a:xfrm>
          <a:prstGeom prst="rect">
            <a:avLst/>
          </a:prstGeom>
          <a:ln w="12700">
            <a:miter lim="400000"/>
          </a:ln>
        </p:spPr>
      </p:pic>
      <p:sp>
        <p:nvSpPr>
          <p:cNvPr id="67" name="Shape 67"/>
          <p:cNvSpPr/>
          <p:nvPr/>
        </p:nvSpPr>
        <p:spPr>
          <a:xfrm>
            <a:off x="58263" y="2722879"/>
            <a:ext cx="1566467" cy="3200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400">
                <a:solidFill>
                  <a:srgbClr val="000000"/>
                </a:solidFill>
                <a:latin typeface="Rockwell Condensed"/>
                <a:ea typeface="Rockwell Condensed"/>
                <a:cs typeface="Rockwell Condensed"/>
                <a:sym typeface="Rockwell Condensed"/>
              </a:defRPr>
            </a:lvl1pPr>
          </a:lstStyle>
          <a:p>
            <a:pPr lvl="0">
              <a:defRPr b="0" sz="1800"/>
            </a:pPr>
            <a:r>
              <a:rPr b="1" sz="1400"/>
              <a:t>Cell division</a:t>
            </a:r>
          </a:p>
        </p:txBody>
      </p:sp>
      <p:sp>
        <p:nvSpPr>
          <p:cNvPr id="68" name="Shape 68"/>
          <p:cNvSpPr/>
          <p:nvPr/>
        </p:nvSpPr>
        <p:spPr>
          <a:xfrm>
            <a:off x="3299484" y="3992879"/>
            <a:ext cx="1566467" cy="3200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400">
                <a:solidFill>
                  <a:srgbClr val="000000"/>
                </a:solidFill>
                <a:latin typeface="Rockwell Condensed"/>
                <a:ea typeface="Rockwell Condensed"/>
                <a:cs typeface="Rockwell Condensed"/>
                <a:sym typeface="Rockwell Condensed"/>
              </a:defRPr>
            </a:lvl1pPr>
          </a:lstStyle>
          <a:p>
            <a:pPr lvl="0">
              <a:defRPr b="0" sz="1800"/>
            </a:pPr>
            <a:r>
              <a:rPr b="1" sz="1400"/>
              <a:t>Cell extrusion</a:t>
            </a:r>
          </a:p>
        </p:txBody>
      </p:sp>
      <p:pic>
        <p:nvPicPr>
          <p:cNvPr id="69" name="Schermata 2024-04-13 alle 10.41.35.png"/>
          <p:cNvPicPr/>
          <p:nvPr/>
        </p:nvPicPr>
        <p:blipFill>
          <a:blip r:embed="rId4">
            <a:extLst/>
          </a:blip>
          <a:stretch>
            <a:fillRect/>
          </a:stretch>
        </p:blipFill>
        <p:spPr>
          <a:xfrm>
            <a:off x="449334" y="3451667"/>
            <a:ext cx="2312782" cy="1732666"/>
          </a:xfrm>
          <a:prstGeom prst="rect">
            <a:avLst/>
          </a:prstGeom>
          <a:ln w="12700">
            <a:miter lim="400000"/>
          </a:ln>
        </p:spPr>
      </p:pic>
      <p:sp>
        <p:nvSpPr>
          <p:cNvPr id="70" name="Shape 70"/>
          <p:cNvSpPr/>
          <p:nvPr/>
        </p:nvSpPr>
        <p:spPr>
          <a:xfrm>
            <a:off x="261463" y="5199379"/>
            <a:ext cx="2614953"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1400">
                <a:solidFill>
                  <a:srgbClr val="000000"/>
                </a:solidFill>
                <a:latin typeface="Rockwell Condensed"/>
                <a:ea typeface="Rockwell Condensed"/>
                <a:cs typeface="Rockwell Condensed"/>
                <a:sym typeface="Rockwell Condensed"/>
              </a:defRPr>
            </a:lvl1pPr>
          </a:lstStyle>
          <a:p>
            <a:pPr lvl="0">
              <a:defRPr b="0" sz="1800"/>
            </a:pPr>
            <a:r>
              <a:rPr b="1" sz="1400"/>
              <a:t>Tissue folding and invagination (Esther et al., 2017)</a:t>
            </a:r>
          </a:p>
        </p:txBody>
      </p:sp>
      <p:pic>
        <p:nvPicPr>
          <p:cNvPr id="71" name="Schermata 2024-04-13 alle 10.55.01.png"/>
          <p:cNvPicPr/>
          <p:nvPr/>
        </p:nvPicPr>
        <p:blipFill>
          <a:blip r:embed="rId5">
            <a:extLst/>
          </a:blip>
          <a:stretch>
            <a:fillRect/>
          </a:stretch>
        </p:blipFill>
        <p:spPr>
          <a:xfrm>
            <a:off x="3089901" y="4539965"/>
            <a:ext cx="2163433" cy="1281524"/>
          </a:xfrm>
          <a:prstGeom prst="rect">
            <a:avLst/>
          </a:prstGeom>
          <a:ln w="12700">
            <a:miter lim="400000"/>
          </a:ln>
        </p:spPr>
      </p:pic>
      <p:sp>
        <p:nvSpPr>
          <p:cNvPr id="72" name="Shape 72"/>
          <p:cNvSpPr/>
          <p:nvPr/>
        </p:nvSpPr>
        <p:spPr>
          <a:xfrm>
            <a:off x="3015226" y="5736017"/>
            <a:ext cx="2312783"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defRPr>
                <a:solidFill>
                  <a:srgbClr val="000000"/>
                </a:solidFill>
              </a:defRPr>
            </a:pPr>
            <a:r>
              <a:rPr b="1" sz="1400">
                <a:latin typeface="Rockwell Condensed"/>
                <a:ea typeface="Rockwell Condensed"/>
                <a:cs typeface="Rockwell Condensed"/>
                <a:sym typeface="Rockwell Condensed"/>
              </a:rPr>
              <a:t>Tissue extension </a:t>
            </a:r>
            <a:endParaRPr b="1" sz="1400">
              <a:latin typeface="Rockwell Condensed"/>
              <a:ea typeface="Rockwell Condensed"/>
              <a:cs typeface="Rockwell Condensed"/>
              <a:sym typeface="Rockwell Condensed"/>
            </a:endParaRPr>
          </a:p>
          <a:p>
            <a:pPr lvl="0" algn="ctr">
              <a:defRPr>
                <a:solidFill>
                  <a:srgbClr val="000000"/>
                </a:solidFill>
              </a:defRPr>
            </a:pPr>
            <a:r>
              <a:rPr b="1" sz="1400">
                <a:latin typeface="Rockwell Condensed"/>
                <a:ea typeface="Rockwell Condensed"/>
                <a:cs typeface="Rockwell Condensed"/>
                <a:sym typeface="Rockwell Condensed"/>
              </a:rPr>
              <a:t>(Uechi and Kuranaga, 2017)</a:t>
            </a:r>
          </a:p>
        </p:txBody>
      </p:sp>
      <p:sp>
        <p:nvSpPr>
          <p:cNvPr id="73" name="Shape 73"/>
          <p:cNvSpPr/>
          <p:nvPr>
            <p:ph type="body" idx="1"/>
          </p:nvPr>
        </p:nvSpPr>
        <p:spPr>
          <a:xfrm>
            <a:off x="5905500" y="1273175"/>
            <a:ext cx="4992688" cy="4902200"/>
          </a:xfrm>
          <a:prstGeom prst="rect">
            <a:avLst/>
          </a:prstGeom>
        </p:spPr>
        <p:txBody>
          <a:bodyPr lIns="0" tIns="0" rIns="0" bIns="0"/>
          <a:lstStyle/>
          <a:p>
            <a:pPr lvl="0" marL="0" indent="0" algn="just" defTabSz="813816">
              <a:lnSpc>
                <a:spcPct val="100000"/>
              </a:lnSpc>
              <a:buClr>
                <a:srgbClr val="9E3611"/>
              </a:buClr>
              <a:buSzTx/>
              <a:buFontTx/>
              <a:buNone/>
              <a:defRPr sz="1800">
                <a:solidFill>
                  <a:srgbClr val="000000"/>
                </a:solidFill>
              </a:defRPr>
            </a:pPr>
            <a:r>
              <a:rPr sz="1779">
                <a:latin typeface="Rockwell"/>
                <a:ea typeface="Rockwell"/>
                <a:cs typeface="Rockwell"/>
                <a:sym typeface="Rockwell"/>
              </a:rPr>
              <a:t>'Tissue dynamics arise from a small set of cell behaviours, including shape changes, cell contact remodelling, cell migration, cell division and cell extrusion. These behaviours require control over cell mechanics, namely active stresses associated with protrusive, contractile and adhesive forces, and hydrostatic pressure, as well as material properties of cells that dictate how cells respond to active stresses.[11]' </a:t>
            </a:r>
            <a:endParaRPr sz="1779">
              <a:latin typeface="Rockwell"/>
              <a:ea typeface="Rockwell"/>
              <a:cs typeface="Rockwell"/>
              <a:sym typeface="Rockwell"/>
            </a:endParaRPr>
          </a:p>
          <a:p>
            <a:pPr lvl="0" marL="0" indent="0" algn="just" defTabSz="813816">
              <a:lnSpc>
                <a:spcPct val="100000"/>
              </a:lnSpc>
              <a:buClr>
                <a:srgbClr val="9E3611"/>
              </a:buClr>
              <a:buSzTx/>
              <a:buFontTx/>
              <a:buNone/>
              <a:defRPr sz="1800">
                <a:solidFill>
                  <a:srgbClr val="000000"/>
                </a:solidFill>
              </a:defRPr>
            </a:pPr>
            <a:r>
              <a:rPr sz="1779">
                <a:latin typeface="Rockwell"/>
                <a:ea typeface="Rockwell"/>
                <a:cs typeface="Rockwell"/>
                <a:sym typeface="Rockwell"/>
              </a:rPr>
              <a:t>Collinet and Lecuit (2021) highlighted a lack of knowledge about what forces at the cellular level manage four very general classes of tissue deformation, namely tissue folding and invagination, tissue flow and extension, tissue hollowing, and, finally, tissue branching[11]? It is not only the interaction of gene activity with events and experiences in the environment that contributes to the formation of tissues in morphogenesis [11].</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xfrm>
            <a:off x="838200" y="365125"/>
            <a:ext cx="10515600" cy="1325563"/>
          </a:xfrm>
          <a:prstGeom prst="rect">
            <a:avLst/>
          </a:prstGeom>
        </p:spPr>
        <p:txBody>
          <a:bodyPr/>
          <a:lstStyle/>
          <a:p>
            <a:pPr lvl="0">
              <a:defRPr b="0" sz="1800">
                <a:solidFill>
                  <a:srgbClr val="000000"/>
                </a:solidFill>
              </a:defRPr>
            </a:pPr>
            <a:r>
              <a:rPr b="1" sz="3200">
                <a:solidFill>
                  <a:srgbClr val="E14F01"/>
                </a:solidFill>
              </a:rPr>
              <a:t>What do we know about cognition?</a:t>
            </a:r>
          </a:p>
        </p:txBody>
      </p:sp>
      <p:sp>
        <p:nvSpPr>
          <p:cNvPr id="76" name="Shape 76"/>
          <p:cNvSpPr/>
          <p:nvPr>
            <p:ph type="body" idx="1"/>
          </p:nvPr>
        </p:nvSpPr>
        <p:spPr>
          <a:xfrm>
            <a:off x="3599656" y="1768475"/>
            <a:ext cx="4992688" cy="4902200"/>
          </a:xfrm>
          <a:prstGeom prst="rect">
            <a:avLst/>
          </a:prstGeom>
        </p:spPr>
        <p:txBody>
          <a:bodyPr lIns="0" tIns="0" rIns="0" bIns="0"/>
          <a:lstStyle/>
          <a:p>
            <a:pPr lvl="0" marL="0" indent="0" defTabSz="457200">
              <a:lnSpc>
                <a:spcPct val="100000"/>
              </a:lnSpc>
              <a:spcBef>
                <a:spcPts val="0"/>
              </a:spcBef>
              <a:buClr>
                <a:srgbClr val="9E3611"/>
              </a:buClr>
              <a:buSzTx/>
              <a:buFontTx/>
              <a:buNone/>
              <a:defRPr sz="1800">
                <a:solidFill>
                  <a:srgbClr val="000000"/>
                </a:solidFill>
              </a:defRPr>
            </a:pPr>
            <a:r>
              <a:rPr sz="2200">
                <a:latin typeface="+mn-lt"/>
                <a:ea typeface="+mn-ea"/>
                <a:cs typeface="+mn-cs"/>
                <a:sym typeface="Helvetica"/>
              </a:rPr>
              <a:t>What intrinsic quality of biological systems can provide a template for building an adequate nervous system structure in an embryo carrying out such a brain activity that would be both necessary and sufficient for relevant biological sentience in the specific environment? </a:t>
            </a:r>
            <a:endParaRPr sz="2200">
              <a:latin typeface="+mn-lt"/>
              <a:ea typeface="+mn-ea"/>
              <a:cs typeface="+mn-cs"/>
              <a:sym typeface="Helvetica"/>
            </a:endParaRPr>
          </a:p>
          <a:p>
            <a:pPr lvl="0" marL="0" indent="0" defTabSz="457200">
              <a:lnSpc>
                <a:spcPct val="100000"/>
              </a:lnSpc>
              <a:spcBef>
                <a:spcPts val="0"/>
              </a:spcBef>
              <a:buClr>
                <a:srgbClr val="9E3611"/>
              </a:buClr>
              <a:buSzTx/>
              <a:buFontTx/>
              <a:buNone/>
              <a:defRPr sz="1800">
                <a:solidFill>
                  <a:srgbClr val="000000"/>
                </a:solidFill>
              </a:defRPr>
            </a:pPr>
            <a:r>
              <a:rPr sz="2200">
                <a:latin typeface="+mn-lt"/>
                <a:ea typeface="+mn-ea"/>
                <a:cs typeface="+mn-cs"/>
                <a:sym typeface="Helvetica"/>
              </a:rPr>
              <a:t>If we can define the intrinsic quality that stimulates such brain activity, we can also determine the neurophysiological processes that contribute to mental activity at the beginning of cognition.</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xfrm>
            <a:off x="838200" y="365125"/>
            <a:ext cx="10515600" cy="1325563"/>
          </a:xfrm>
          <a:prstGeom prst="rect">
            <a:avLst/>
          </a:prstGeom>
        </p:spPr>
        <p:txBody>
          <a:bodyPr/>
          <a:lstStyle/>
          <a:p>
            <a:pPr lvl="0">
              <a:defRPr b="0" sz="1800">
                <a:solidFill>
                  <a:srgbClr val="000000"/>
                </a:solidFill>
              </a:defRPr>
            </a:pPr>
            <a:r>
              <a:rPr b="1" sz="3200">
                <a:solidFill>
                  <a:srgbClr val="E14F01"/>
                </a:solidFill>
              </a:rPr>
              <a:t>What we know about mental activity</a:t>
            </a:r>
          </a:p>
        </p:txBody>
      </p:sp>
      <p:pic>
        <p:nvPicPr>
          <p:cNvPr id="79" name="Schermata 2021-06-12 alle 12.34.12.png"/>
          <p:cNvPicPr/>
          <p:nvPr/>
        </p:nvPicPr>
        <p:blipFill>
          <a:blip r:embed="rId2">
            <a:extLst/>
          </a:blip>
          <a:stretch>
            <a:fillRect/>
          </a:stretch>
        </p:blipFill>
        <p:spPr>
          <a:xfrm>
            <a:off x="803275" y="1841177"/>
            <a:ext cx="4294001" cy="3175646"/>
          </a:xfrm>
          <a:prstGeom prst="rect">
            <a:avLst/>
          </a:prstGeom>
          <a:ln w="12700">
            <a:miter lim="400000"/>
          </a:ln>
        </p:spPr>
      </p:pic>
      <p:sp>
        <p:nvSpPr>
          <p:cNvPr id="80" name="Shape 80"/>
          <p:cNvSpPr/>
          <p:nvPr/>
        </p:nvSpPr>
        <p:spPr>
          <a:xfrm>
            <a:off x="215900" y="5045075"/>
            <a:ext cx="4994275" cy="12344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spcBef>
                <a:spcPts val="1200"/>
              </a:spcBef>
              <a:defRPr sz="1500">
                <a:solidFill>
                  <a:srgbClr val="000000"/>
                </a:solidFill>
                <a:latin typeface="Rockwell"/>
                <a:ea typeface="Rockwell"/>
                <a:cs typeface="Rockwell"/>
                <a:sym typeface="Rockwell"/>
              </a:defRPr>
            </a:lvl1pPr>
          </a:lstStyle>
          <a:p>
            <a:pPr lvl="0">
              <a:defRPr sz="1800"/>
            </a:pPr>
            <a:r>
              <a:rPr sz="1500"/>
              <a:t>For example, the Picture shows the brain areas associated to the communicative Intention, which includes the medial prefrontal cortex (MPFC), the precuneus (PREC), the bilateral posterior superior temporal sulcus (pSTS), and the temporoparietal junctions (TPJ) (Tettamanti et al., 2017).  </a:t>
            </a:r>
          </a:p>
        </p:txBody>
      </p:sp>
      <p:sp>
        <p:nvSpPr>
          <p:cNvPr id="81" name="Shape 81"/>
          <p:cNvSpPr/>
          <p:nvPr>
            <p:ph type="body" idx="1"/>
          </p:nvPr>
        </p:nvSpPr>
        <p:spPr>
          <a:xfrm>
            <a:off x="5816600" y="1679575"/>
            <a:ext cx="4992688" cy="4902200"/>
          </a:xfrm>
          <a:prstGeom prst="rect">
            <a:avLst/>
          </a:prstGeom>
        </p:spPr>
        <p:txBody>
          <a:bodyPr lIns="0" tIns="0" rIns="0" bIns="0"/>
          <a:lstStyle/>
          <a:p>
            <a:pPr lvl="0" marL="0" indent="0" algn="just" defTabSz="795527">
              <a:lnSpc>
                <a:spcPct val="100000"/>
              </a:lnSpc>
              <a:buClr>
                <a:srgbClr val="9E3611"/>
              </a:buClr>
              <a:buSzTx/>
              <a:buFontTx/>
              <a:buNone/>
              <a:defRPr sz="1800">
                <a:solidFill>
                  <a:srgbClr val="000000"/>
                </a:solidFill>
              </a:defRPr>
            </a:pPr>
            <a:r>
              <a:rPr sz="1740">
                <a:latin typeface="Rockwell"/>
                <a:ea typeface="Rockwell"/>
                <a:cs typeface="Rockwell"/>
                <a:sym typeface="Rockwell"/>
              </a:rPr>
              <a:t>The resulting correlated activity between brain regions emerges either from direct neural connections between the regions, common input from the thalamus and other neocortical regions, or both [13]. </a:t>
            </a:r>
            <a:endParaRPr sz="1740">
              <a:latin typeface="Rockwell"/>
              <a:ea typeface="Rockwell"/>
              <a:cs typeface="Rockwell"/>
              <a:sym typeface="Rockwell"/>
            </a:endParaRPr>
          </a:p>
          <a:p>
            <a:pPr lvl="0" marL="0" indent="0" algn="just" defTabSz="795527">
              <a:lnSpc>
                <a:spcPct val="100000"/>
              </a:lnSpc>
              <a:buClr>
                <a:srgbClr val="9E3611"/>
              </a:buClr>
              <a:buSzTx/>
              <a:buFontTx/>
              <a:buNone/>
              <a:defRPr sz="1800">
                <a:solidFill>
                  <a:srgbClr val="000000"/>
                </a:solidFill>
              </a:defRPr>
            </a:pPr>
            <a:r>
              <a:rPr sz="1740">
                <a:latin typeface="Rockwell"/>
                <a:ea typeface="Rockwell"/>
                <a:cs typeface="Rockwell"/>
                <a:sym typeface="Rockwell"/>
              </a:rPr>
              <a:t>However, neuronal temporal coordination also occurs between distant cortical structures that are not necessarily interconnected anatomically [14].</a:t>
            </a:r>
            <a:endParaRPr sz="1740">
              <a:latin typeface="Rockwell"/>
              <a:ea typeface="Rockwell"/>
              <a:cs typeface="Rockwell"/>
              <a:sym typeface="Rockwell"/>
            </a:endParaRPr>
          </a:p>
          <a:p>
            <a:pPr lvl="0" marL="0" indent="0" algn="just" defTabSz="795527">
              <a:lnSpc>
                <a:spcPct val="100000"/>
              </a:lnSpc>
              <a:buClr>
                <a:srgbClr val="9E3611"/>
              </a:buClr>
              <a:buSzTx/>
              <a:buFontTx/>
              <a:buNone/>
              <a:defRPr sz="1800">
                <a:solidFill>
                  <a:srgbClr val="000000"/>
                </a:solidFill>
              </a:defRPr>
            </a:pPr>
            <a:r>
              <a:rPr sz="1740">
                <a:latin typeface="Rockwell"/>
                <a:ea typeface="Rockwell"/>
                <a:cs typeface="Rockwell"/>
                <a:sym typeface="Rockwell"/>
              </a:rPr>
              <a:t>Network temporal coordination is crucial in interacting with different brain regions [15,16,17,18,19,20,21]. </a:t>
            </a:r>
            <a:endParaRPr sz="1740">
              <a:latin typeface="Rockwell"/>
              <a:ea typeface="Rockwell"/>
              <a:cs typeface="Rockwell"/>
              <a:sym typeface="Rockwell"/>
            </a:endParaRPr>
          </a:p>
          <a:p>
            <a:pPr lvl="0" marL="0" indent="0" algn="just" defTabSz="795527">
              <a:lnSpc>
                <a:spcPct val="100000"/>
              </a:lnSpc>
              <a:buClr>
                <a:srgbClr val="9E3611"/>
              </a:buClr>
              <a:buSzTx/>
              <a:buFontTx/>
              <a:buNone/>
              <a:defRPr sz="1800">
                <a:solidFill>
                  <a:srgbClr val="000000"/>
                </a:solidFill>
              </a:defRPr>
            </a:pPr>
            <a:r>
              <a:rPr sz="1740">
                <a:latin typeface="Rockwell"/>
                <a:ea typeface="Rockwell"/>
                <a:cs typeface="Rockwell"/>
                <a:sym typeface="Rockwell"/>
              </a:rPr>
              <a:t>In an influential proposal is the idea of brain waves interactions for network oscillatory synchronization [15,16,17,18,19,20]. </a:t>
            </a:r>
            <a:endParaRPr sz="1740">
              <a:latin typeface="Rockwell"/>
              <a:ea typeface="Rockwell"/>
              <a:cs typeface="Rockwell"/>
              <a:sym typeface="Rockwell"/>
            </a:endParaRPr>
          </a:p>
          <a:p>
            <a:pPr lvl="0" marL="0" indent="0" algn="just" defTabSz="795527">
              <a:lnSpc>
                <a:spcPct val="100000"/>
              </a:lnSpc>
              <a:buClr>
                <a:srgbClr val="9E3611"/>
              </a:buClr>
              <a:buSzTx/>
              <a:buFontTx/>
              <a:buNone/>
              <a:defRPr sz="1800">
                <a:solidFill>
                  <a:srgbClr val="000000"/>
                </a:solidFill>
              </a:defRPr>
            </a:pPr>
            <a:r>
              <a:rPr sz="1740">
                <a:latin typeface="Rockwell"/>
                <a:ea typeface="Rockwell"/>
                <a:cs typeface="Rockwell"/>
                <a:sym typeface="Rockwell"/>
              </a:rPr>
              <a:t>However, there are still two questions: (1) what laws of physics underly this neuronal synchronization; (2) how this synchronization in a very young organism contributes to the first step in cognition</a:t>
            </a:r>
            <a:r>
              <a:rPr sz="1740">
                <a:solidFill>
                  <a:srgbClr val="D34817"/>
                </a:solidFill>
                <a:latin typeface="Rockwell"/>
                <a:ea typeface="Rockwell"/>
                <a:cs typeface="Rockwell"/>
                <a:sym typeface="Rockwell"/>
              </a:rPr>
              <a:t>.</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title"/>
          </p:nvPr>
        </p:nvSpPr>
        <p:spPr>
          <a:xfrm>
            <a:off x="838200" y="365125"/>
            <a:ext cx="10515600" cy="1325563"/>
          </a:xfrm>
          <a:prstGeom prst="rect">
            <a:avLst/>
          </a:prstGeom>
        </p:spPr>
        <p:txBody>
          <a:bodyPr/>
          <a:lstStyle/>
          <a:p>
            <a:pPr lvl="0">
              <a:defRPr b="0" sz="1800">
                <a:solidFill>
                  <a:srgbClr val="000000"/>
                </a:solidFill>
              </a:defRPr>
            </a:pPr>
            <a:r>
              <a:rPr b="1" sz="3200">
                <a:solidFill>
                  <a:srgbClr val="E14F01"/>
                </a:solidFill>
              </a:rPr>
              <a:t>What we know about mental activity</a:t>
            </a:r>
          </a:p>
        </p:txBody>
      </p:sp>
      <p:sp>
        <p:nvSpPr>
          <p:cNvPr id="84" name="Shape 84"/>
          <p:cNvSpPr/>
          <p:nvPr>
            <p:ph type="body" idx="1"/>
          </p:nvPr>
        </p:nvSpPr>
        <p:spPr>
          <a:xfrm>
            <a:off x="1672257" y="1336675"/>
            <a:ext cx="8847486" cy="5315298"/>
          </a:xfrm>
          <a:prstGeom prst="rect">
            <a:avLst/>
          </a:prstGeom>
        </p:spPr>
        <p:txBody>
          <a:bodyPr lIns="0" tIns="0" rIns="0" bIns="0"/>
          <a:lstStyle/>
          <a:p>
            <a:pPr lvl="0" marL="0" indent="0" defTabSz="576072">
              <a:lnSpc>
                <a:spcPct val="100000"/>
              </a:lnSpc>
              <a:spcBef>
                <a:spcPts val="700"/>
              </a:spcBef>
              <a:buClr>
                <a:srgbClr val="9E3611"/>
              </a:buClr>
              <a:buSzTx/>
              <a:buFontTx/>
              <a:buNone/>
              <a:defRPr sz="1800">
                <a:solidFill>
                  <a:srgbClr val="000000"/>
                </a:solidFill>
              </a:defRPr>
            </a:pPr>
            <a:r>
              <a:rPr b="1" sz="1512">
                <a:latin typeface="Rockwell"/>
                <a:ea typeface="Rockwell"/>
                <a:cs typeface="Rockwell"/>
                <a:sym typeface="Rockwell"/>
              </a:rPr>
              <a:t>The literature review shows that Delta brain oscillations modulate gamma oscillations in different subsystems of the nervous system, providing  mental activity. It is revealed through the following facts:</a:t>
            </a:r>
            <a:endParaRPr b="1" sz="1512">
              <a:latin typeface="Rockwell"/>
              <a:ea typeface="Rockwell"/>
              <a:cs typeface="Rockwell"/>
              <a:sym typeface="Rockwell"/>
            </a:endParaRPr>
          </a:p>
          <a:p>
            <a:pPr lvl="0" marL="0" indent="0" algn="just" defTabSz="576072">
              <a:lnSpc>
                <a:spcPct val="100000"/>
              </a:lnSpc>
              <a:spcBef>
                <a:spcPts val="700"/>
              </a:spcBef>
              <a:buClr>
                <a:srgbClr val="9E3611"/>
              </a:buClr>
              <a:buSzTx/>
              <a:buFontTx/>
              <a:buNone/>
              <a:defRPr sz="1800">
                <a:solidFill>
                  <a:srgbClr val="000000"/>
                </a:solidFill>
              </a:defRPr>
            </a:pPr>
            <a:r>
              <a:rPr sz="2079">
                <a:latin typeface="Rockwell"/>
                <a:ea typeface="Rockwell"/>
                <a:cs typeface="Rockwell"/>
                <a:sym typeface="Rockwell"/>
              </a:rPr>
              <a:t>1</a:t>
            </a:r>
            <a:r>
              <a:rPr sz="1260">
                <a:latin typeface="Rockwell"/>
                <a:ea typeface="Rockwell"/>
                <a:cs typeface="Rockwell"/>
                <a:sym typeface="Rockwell"/>
              </a:rPr>
              <a:t>..We already know that brain waves or neuronal oscillations have dual dealings with oscillations: they are influenced by spiking inputs and, in turn, they affect the timing of spike outputs [21].</a:t>
            </a:r>
            <a:endParaRPr sz="1260">
              <a:latin typeface="Rockwell"/>
              <a:ea typeface="Rockwell"/>
              <a:cs typeface="Rockwell"/>
              <a:sym typeface="Rockwell"/>
            </a:endParaRPr>
          </a:p>
          <a:p>
            <a:pPr lvl="0" marL="0" indent="0" algn="just" defTabSz="576072">
              <a:lnSpc>
                <a:spcPct val="100000"/>
              </a:lnSpc>
              <a:spcBef>
                <a:spcPts val="700"/>
              </a:spcBef>
              <a:buClr>
                <a:srgbClr val="9E3611"/>
              </a:buClr>
              <a:buSzTx/>
              <a:buFontTx/>
              <a:buNone/>
              <a:defRPr sz="1800">
                <a:solidFill>
                  <a:srgbClr val="000000"/>
                </a:solidFill>
              </a:defRPr>
            </a:pPr>
            <a:r>
              <a:rPr sz="2079">
                <a:latin typeface="Rockwell"/>
                <a:ea typeface="Rockwell"/>
                <a:cs typeface="Rockwell"/>
                <a:sym typeface="Rockwell"/>
              </a:rPr>
              <a:t>2</a:t>
            </a:r>
            <a:r>
              <a:rPr sz="1260">
                <a:latin typeface="Rockwell"/>
                <a:ea typeface="Rockwell"/>
                <a:cs typeface="Rockwell"/>
                <a:sym typeface="Rockwell"/>
              </a:rPr>
              <a:t>.. Research shows that Gamma brain oscillations are associated with the temporal coordination of local ensembles of neurons. Gamma oscillations benefit synaptic potentiation among stimulated neurons by forming a unique network structure [22]. </a:t>
            </a:r>
            <a:endParaRPr sz="1260">
              <a:latin typeface="Rockwell"/>
              <a:ea typeface="Rockwell"/>
              <a:cs typeface="Rockwell"/>
              <a:sym typeface="Rockwell"/>
            </a:endParaRPr>
          </a:p>
          <a:p>
            <a:pPr lvl="0" marL="0" indent="0" algn="just" defTabSz="576072">
              <a:lnSpc>
                <a:spcPct val="100000"/>
              </a:lnSpc>
              <a:spcBef>
                <a:spcPts val="700"/>
              </a:spcBef>
              <a:buClr>
                <a:srgbClr val="9E3611"/>
              </a:buClr>
              <a:buSzTx/>
              <a:buFontTx/>
              <a:buNone/>
              <a:defRPr sz="1800">
                <a:solidFill>
                  <a:srgbClr val="000000"/>
                </a:solidFill>
              </a:defRPr>
            </a:pPr>
            <a:r>
              <a:rPr sz="2079">
                <a:latin typeface="Rockwell"/>
                <a:ea typeface="Rockwell"/>
                <a:cs typeface="Rockwell"/>
                <a:sym typeface="Rockwell"/>
              </a:rPr>
              <a:t>3</a:t>
            </a:r>
            <a:r>
              <a:rPr sz="1260">
                <a:latin typeface="Rockwell"/>
                <a:ea typeface="Rockwell"/>
                <a:cs typeface="Rockwell"/>
                <a:sym typeface="Rockwell"/>
              </a:rPr>
              <a:t>..Research also shows the relationship between increasing neuronal activity and the delta nested gamma oscillations [23,24] that underpin mental activity [25]. Low-frequency oscillations are essential in engaging gamma rhythms and determining their behavioral consequence in attention [26,27]. Cortical and hippocampal gamma oscillations have long been viewed as the neural correlate of active processing and memory recall [28,29,30,31,32]. The research observed nested delta and gamma oscillations as a correlate of active memory retrieval [28,33,34]. </a:t>
            </a:r>
            <a:endParaRPr sz="1260">
              <a:latin typeface="Rockwell"/>
              <a:ea typeface="Rockwell"/>
              <a:cs typeface="Rockwell"/>
              <a:sym typeface="Rockwell"/>
            </a:endParaRPr>
          </a:p>
          <a:p>
            <a:pPr lvl="0" marL="0" indent="0" algn="just" defTabSz="576072">
              <a:lnSpc>
                <a:spcPct val="100000"/>
              </a:lnSpc>
              <a:spcBef>
                <a:spcPts val="700"/>
              </a:spcBef>
              <a:buClr>
                <a:srgbClr val="9E3611"/>
              </a:buClr>
              <a:buSzTx/>
              <a:buFontTx/>
              <a:buNone/>
              <a:defRPr sz="1800">
                <a:solidFill>
                  <a:srgbClr val="000000"/>
                </a:solidFill>
              </a:defRPr>
            </a:pPr>
            <a:r>
              <a:rPr sz="2079">
                <a:latin typeface="Rockwell"/>
                <a:ea typeface="Rockwell"/>
                <a:cs typeface="Rockwell"/>
                <a:sym typeface="Rockwell"/>
              </a:rPr>
              <a:t>4</a:t>
            </a:r>
            <a:r>
              <a:rPr sz="1260">
                <a:latin typeface="Rockwell"/>
                <a:ea typeface="Rockwell"/>
                <a:cs typeface="Rockwell"/>
                <a:sym typeface="Rockwell"/>
              </a:rPr>
              <a:t>..External delta and gamma oscillations also can increase cortical excitability [28,35]. Recent neuroscience studies have shown the protective effect of PEMF, which was able to reduce the death of neurons [36]. Exposure to PEMF alters neuroprocessing in human brains [37], [38]. According to Premi et al. [38], the low-frequency (1 Hz) nested theta (7 Hz) oscillations (in specific, external electromagnetic impulses 60 pulses per minute of magnetic field = 2 Tesla; intensity = 90 J; impulse frequency = 7 Hz) modulate long-term corticospinal excitability in healthy brains [38]. The research observed a persistent increase of more than 60% in corticospinal excitability (as an index of Long- Term Potentiation-Like Cortical Plasticity), recording the motor-evoked potential from the contralateral first dorsal interosseous muscle [38]. </a:t>
            </a:r>
            <a:endParaRPr sz="1260">
              <a:latin typeface="Rockwell"/>
              <a:ea typeface="Rockwell"/>
              <a:cs typeface="Rockwell"/>
              <a:sym typeface="Rockwell"/>
            </a:endParaRPr>
          </a:p>
          <a:p>
            <a:pPr lvl="0" marL="0" indent="0" algn="just" defTabSz="576072">
              <a:lnSpc>
                <a:spcPct val="100000"/>
              </a:lnSpc>
              <a:spcBef>
                <a:spcPts val="700"/>
              </a:spcBef>
              <a:buClr>
                <a:srgbClr val="9E3611"/>
              </a:buClr>
              <a:buSzTx/>
              <a:buFontTx/>
              <a:buNone/>
              <a:defRPr sz="1800">
                <a:solidFill>
                  <a:srgbClr val="000000"/>
                </a:solidFill>
              </a:defRPr>
            </a:pPr>
            <a:r>
              <a:rPr sz="1260">
                <a:latin typeface="Rockwell"/>
                <a:ea typeface="Rockwell"/>
                <a:cs typeface="Rockwell"/>
                <a:sym typeface="Rockwell"/>
              </a:rPr>
              <a:t>Growing evidence shows that transcranial alternating current stimulation (tACS) in the gamma range modulates cortical excitability and activity, e.g., [39,40,41]. Recent neuroscience research investigated the mechanism of tACS with a gamma frequency of 200 μA over the bilateral frontal lobe on 5 mice for 20 min over 2 weeks [35]. They found that the excitatory postsynaptic potential increased significantly under the tACS stimulation [35]. They argued that gamma oscillations could influence the long-lasting enhancement of neuronal synaptic transmission [35].</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xfrm>
            <a:off x="838200" y="365125"/>
            <a:ext cx="10515600" cy="1325563"/>
          </a:xfrm>
          <a:prstGeom prst="rect">
            <a:avLst/>
          </a:prstGeom>
        </p:spPr>
        <p:txBody>
          <a:bodyPr/>
          <a:lstStyle/>
          <a:p>
            <a:pPr lvl="0">
              <a:defRPr b="0" sz="1800">
                <a:solidFill>
                  <a:srgbClr val="000000"/>
                </a:solidFill>
              </a:defRPr>
            </a:pPr>
            <a:r>
              <a:rPr b="1" sz="3200">
                <a:solidFill>
                  <a:srgbClr val="E14F01"/>
                </a:solidFill>
              </a:rPr>
              <a:t>THE RESEARCH PROBLEM</a:t>
            </a:r>
          </a:p>
        </p:txBody>
      </p:sp>
      <p:sp>
        <p:nvSpPr>
          <p:cNvPr id="87" name="Shape 87"/>
          <p:cNvSpPr/>
          <p:nvPr>
            <p:ph type="body" idx="1"/>
          </p:nvPr>
        </p:nvSpPr>
        <p:spPr>
          <a:xfrm>
            <a:off x="3428801" y="2332806"/>
            <a:ext cx="5334398" cy="3563045"/>
          </a:xfrm>
          <a:prstGeom prst="rect">
            <a:avLst/>
          </a:prstGeom>
        </p:spPr>
        <p:txBody>
          <a:bodyPr lIns="0" tIns="0" rIns="0" bIns="0"/>
          <a:lstStyle/>
          <a:p>
            <a:pPr lvl="0" marL="0" indent="0" algn="ctr" defTabSz="877823">
              <a:lnSpc>
                <a:spcPct val="100000"/>
              </a:lnSpc>
              <a:spcBef>
                <a:spcPts val="1100"/>
              </a:spcBef>
              <a:buClr>
                <a:srgbClr val="9E3611"/>
              </a:buClr>
              <a:buSzTx/>
              <a:buFontTx/>
              <a:buNone/>
              <a:defRPr sz="1800">
                <a:solidFill>
                  <a:srgbClr val="000000"/>
                </a:solidFill>
              </a:defRPr>
            </a:pPr>
            <a:r>
              <a:rPr sz="2976">
                <a:latin typeface="Rockwell"/>
                <a:ea typeface="Rockwell"/>
                <a:cs typeface="Rockwell"/>
                <a:sym typeface="Rockwell"/>
              </a:rPr>
              <a:t>Are mother's heart oscillations the driver and stimulator of temporal neuronal coordination of peripheral and central nervous subsystems in the embryo? </a:t>
            </a:r>
            <a:endParaRPr sz="2976">
              <a:latin typeface="Rockwell"/>
              <a:ea typeface="Rockwell"/>
              <a:cs typeface="Rockwell"/>
              <a:sym typeface="Rockwell"/>
            </a:endParaRPr>
          </a:p>
          <a:p>
            <a:pPr lvl="0" marL="0" indent="0" algn="ctr" defTabSz="877823">
              <a:lnSpc>
                <a:spcPct val="100000"/>
              </a:lnSpc>
              <a:spcBef>
                <a:spcPts val="1100"/>
              </a:spcBef>
              <a:buClr>
                <a:srgbClr val="9E3611"/>
              </a:buClr>
              <a:buSzTx/>
              <a:buFontTx/>
              <a:buNone/>
              <a:defRPr sz="1800">
                <a:solidFill>
                  <a:srgbClr val="000000"/>
                </a:solidFill>
              </a:defRPr>
            </a:pPr>
            <a:endParaRPr sz="2976">
              <a:latin typeface="Rockwell"/>
              <a:ea typeface="Rockwell"/>
              <a:cs typeface="Rockwell"/>
              <a:sym typeface="Rockwell"/>
            </a:endParaRPr>
          </a:p>
          <a:p>
            <a:pPr lvl="0" marL="0" indent="0" algn="ctr" defTabSz="877823">
              <a:lnSpc>
                <a:spcPct val="100000"/>
              </a:lnSpc>
              <a:spcBef>
                <a:spcPts val="1100"/>
              </a:spcBef>
              <a:buClr>
                <a:srgbClr val="9E3611"/>
              </a:buClr>
              <a:buSzTx/>
              <a:buFontTx/>
              <a:buNone/>
              <a:defRPr sz="1800">
                <a:solidFill>
                  <a:srgbClr val="000000"/>
                </a:solidFill>
              </a:defRPr>
            </a:pPr>
            <a:r>
              <a:rPr sz="2976">
                <a:latin typeface="Rockwell"/>
                <a:ea typeface="Rockwell"/>
                <a:cs typeface="Rockwell"/>
                <a:sym typeface="Rockwell"/>
              </a:rPr>
              <a:t>How physics can explain this.</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69696B"/>
      </a:dk1>
      <a:lt1>
        <a:srgbClr val="6B6B02"/>
      </a:lt1>
      <a:dk2>
        <a:srgbClr val="A7A7A7"/>
      </a:dk2>
      <a:lt2>
        <a:srgbClr val="535353"/>
      </a:lt2>
      <a:accent1>
        <a:srgbClr val="E14F01"/>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E14F01"/>
          </a:solidFill>
          <a:prstDash val="solid"/>
          <a:miter lim="800000"/>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69696B"/>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E14F01"/>
          </a:solidFill>
          <a:prstDash val="solid"/>
          <a:miter lim="8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69696B"/>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E14F01"/>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E14F01"/>
          </a:solidFill>
          <a:prstDash val="solid"/>
          <a:miter lim="800000"/>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69696B"/>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E14F01"/>
          </a:solidFill>
          <a:prstDash val="solid"/>
          <a:miter lim="8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69696B"/>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A2FFECB18E6448B789CD9930E2AFC" ma:contentTypeVersion="17" ma:contentTypeDescription="Create a new document." ma:contentTypeScope="" ma:versionID="755e67fb663b1ab16d9e38abf068b9e2">
  <xsd:schema xmlns:xsd="http://www.w3.org/2001/XMLSchema" xmlns:xs="http://www.w3.org/2001/XMLSchema" xmlns:p="http://schemas.microsoft.com/office/2006/metadata/properties" xmlns:ns2="e3cbc38f-3bd0-4c8a-9fca-8dc1c7c662d7" xmlns:ns3="c6ee3ec1-71e2-4c81-aee9-9f72e5770204" targetNamespace="http://schemas.microsoft.com/office/2006/metadata/properties" ma:root="true" ma:fieldsID="cbdce0a5ea780e155a31f8269e91633a" ns2:_="" ns3:_="">
    <xsd:import namespace="e3cbc38f-3bd0-4c8a-9fca-8dc1c7c662d7"/>
    <xsd:import namespace="c6ee3ec1-71e2-4c81-aee9-9f72e57702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bc38f-3bd0-4c8a-9fca-8dc1c7c66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e33c868-91b6-4098-a4a1-cbe5720a532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ee3ec1-71e2-4c81-aee9-9f72e57702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fa3bbd3-0c70-482d-bbd6-fd5bb34fb9e6}" ma:internalName="TaxCatchAll" ma:showField="CatchAllData" ma:web="c6ee3ec1-71e2-4c81-aee9-9f72e577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ee3ec1-71e2-4c81-aee9-9f72e5770204" xsi:nil="true"/>
    <lcf76f155ced4ddcb4097134ff3c332f xmlns="e3cbc38f-3bd0-4c8a-9fca-8dc1c7c662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6DFB77-ED37-4F18-944E-8DE9F810BF59}"/>
</file>

<file path=customXml/itemProps2.xml><?xml version="1.0" encoding="utf-8"?>
<ds:datastoreItem xmlns:ds="http://schemas.openxmlformats.org/officeDocument/2006/customXml" ds:itemID="{A26031FA-900F-44D3-84A3-97679E40A82C}"/>
</file>

<file path=customXml/itemProps3.xml><?xml version="1.0" encoding="utf-8"?>
<ds:datastoreItem xmlns:ds="http://schemas.openxmlformats.org/officeDocument/2006/customXml" ds:itemID="{935F52CA-88DF-42C6-AC5F-A9353C0BEC5A}"/>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0x0101001BCA2FFECB18E6448B789CD9930E2AFC</vt:lpwstr>
  </property>
</Properties>
</file>