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270" r:id="rId6"/>
    <p:sldId id="271" r:id="rId7"/>
    <p:sldId id="280" r:id="rId8"/>
    <p:sldId id="268" r:id="rId9"/>
    <p:sldId id="267" r:id="rId10"/>
    <p:sldId id="265" r:id="rId11"/>
    <p:sldId id="263" r:id="rId12"/>
    <p:sldId id="269" r:id="rId13"/>
    <p:sldId id="272" r:id="rId14"/>
    <p:sldId id="279" r:id="rId15"/>
    <p:sldId id="275" r:id="rId16"/>
    <p:sldId id="276" r:id="rId17"/>
    <p:sldId id="274" r:id="rId18"/>
    <p:sldId id="277" r:id="rId19"/>
    <p:sldId id="278" r:id="rId20"/>
    <p:sldId id="261" r:id="rId21"/>
    <p:sldId id="266" r:id="rId22"/>
    <p:sldId id="281" r:id="rId23"/>
    <p:sldId id="282" r:id="rId2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F01"/>
    <a:srgbClr val="FF6600"/>
    <a:srgbClr val="E25B00"/>
    <a:srgbClr val="EDEDED"/>
    <a:srgbClr val="970131"/>
    <a:srgbClr val="FFB4A7"/>
    <a:srgbClr val="FE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66E7B-DC2F-47CC-8B7B-46606781410F}" v="649" dt="2024-04-15T19:04:3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BDB5E-4BAE-4045-BDAB-4E7451CA897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9DF648-F51B-4775-89FE-550C18ECD5C7}">
      <dgm:prSet phldrT="[Text]" custT="1"/>
      <dgm:spPr/>
      <dgm:t>
        <a:bodyPr/>
        <a:lstStyle/>
        <a:p>
          <a:r>
            <a:rPr lang="lv-LV" sz="2400" b="0" i="0" dirty="0"/>
            <a:t>Garastāvokļa traucējumi</a:t>
          </a:r>
          <a:endParaRPr lang="en-US" sz="2400" dirty="0"/>
        </a:p>
      </dgm:t>
    </dgm:pt>
    <dgm:pt modelId="{2CA240D0-1430-4DC1-9092-C12B458BE1A4}" type="parTrans" cxnId="{071D8ED2-0844-4058-81C5-D2A018F15985}">
      <dgm:prSet/>
      <dgm:spPr/>
      <dgm:t>
        <a:bodyPr/>
        <a:lstStyle/>
        <a:p>
          <a:endParaRPr lang="en-US"/>
        </a:p>
      </dgm:t>
    </dgm:pt>
    <dgm:pt modelId="{EE352673-465F-4AE2-A521-72AAC111C5BD}" type="sibTrans" cxnId="{071D8ED2-0844-4058-81C5-D2A018F15985}">
      <dgm:prSet/>
      <dgm:spPr/>
      <dgm:t>
        <a:bodyPr/>
        <a:lstStyle/>
        <a:p>
          <a:endParaRPr lang="en-US"/>
        </a:p>
      </dgm:t>
    </dgm:pt>
    <dgm:pt modelId="{8E5086F0-88AF-452C-9ADE-4EA31017B6FA}">
      <dgm:prSet phldrT="[Text]" custT="1"/>
      <dgm:spPr/>
      <dgm:t>
        <a:bodyPr vert="vert270"/>
        <a:lstStyle/>
        <a:p>
          <a:r>
            <a:rPr lang="en-US" sz="2200" b="0" i="0" dirty="0" err="1"/>
            <a:t>Depresija</a:t>
          </a:r>
          <a:endParaRPr lang="en-US" sz="2200" dirty="0"/>
        </a:p>
      </dgm:t>
    </dgm:pt>
    <dgm:pt modelId="{3D5ADD27-B2CC-4095-A4A1-4CAAAF8A8265}" type="parTrans" cxnId="{D3ABD447-3B01-486E-A075-DF5C38377329}">
      <dgm:prSet/>
      <dgm:spPr/>
      <dgm:t>
        <a:bodyPr/>
        <a:lstStyle/>
        <a:p>
          <a:endParaRPr lang="en-US"/>
        </a:p>
      </dgm:t>
    </dgm:pt>
    <dgm:pt modelId="{8F841CE8-CEB4-49A6-B653-B25F6D29DDBB}" type="sibTrans" cxnId="{D3ABD447-3B01-486E-A075-DF5C38377329}">
      <dgm:prSet/>
      <dgm:spPr/>
      <dgm:t>
        <a:bodyPr/>
        <a:lstStyle/>
        <a:p>
          <a:endParaRPr lang="en-US"/>
        </a:p>
      </dgm:t>
    </dgm:pt>
    <dgm:pt modelId="{560788CC-8E2F-4D9C-914E-1C19EDAEDBE5}">
      <dgm:prSet phldrT="[Text]" custT="1"/>
      <dgm:spPr/>
      <dgm:t>
        <a:bodyPr vert="vert270"/>
        <a:lstStyle/>
        <a:p>
          <a:r>
            <a:rPr lang="en-US" sz="2200" b="0" i="0" dirty="0" err="1"/>
            <a:t>Manija</a:t>
          </a:r>
          <a:r>
            <a:rPr lang="en-US" sz="2200" b="0" i="0" dirty="0"/>
            <a:t> </a:t>
          </a:r>
          <a:r>
            <a:rPr lang="en-US" sz="2200" b="0" i="0" dirty="0" err="1"/>
            <a:t>vai</a:t>
          </a:r>
          <a:r>
            <a:rPr lang="en-US" sz="2200" b="0" i="0" dirty="0"/>
            <a:t> </a:t>
          </a:r>
          <a:r>
            <a:rPr lang="en-US" sz="2200" b="0" i="0" dirty="0" err="1"/>
            <a:t>hipomanija</a:t>
          </a:r>
          <a:endParaRPr lang="en-US" sz="2200" dirty="0"/>
        </a:p>
      </dgm:t>
    </dgm:pt>
    <dgm:pt modelId="{150ABCD6-592E-4402-9ECF-51096813D958}" type="parTrans" cxnId="{E68011CE-3F52-4DC8-86B8-6B1F8DD0FA97}">
      <dgm:prSet/>
      <dgm:spPr/>
      <dgm:t>
        <a:bodyPr/>
        <a:lstStyle/>
        <a:p>
          <a:endParaRPr lang="en-US"/>
        </a:p>
      </dgm:t>
    </dgm:pt>
    <dgm:pt modelId="{CFD210B1-11BD-432C-B808-1B0105AA038B}" type="sibTrans" cxnId="{E68011CE-3F52-4DC8-86B8-6B1F8DD0FA97}">
      <dgm:prSet/>
      <dgm:spPr/>
      <dgm:t>
        <a:bodyPr/>
        <a:lstStyle/>
        <a:p>
          <a:endParaRPr lang="en-US"/>
        </a:p>
      </dgm:t>
    </dgm:pt>
    <dgm:pt modelId="{152F685D-1A94-433C-9E29-646A2C3BA12A}">
      <dgm:prSet custT="1"/>
      <dgm:spPr/>
      <dgm:t>
        <a:bodyPr/>
        <a:lstStyle/>
        <a:p>
          <a:r>
            <a:rPr lang="en-US" sz="2400" b="0" i="0" dirty="0" err="1"/>
            <a:t>Trauksmes</a:t>
          </a:r>
          <a:r>
            <a:rPr lang="en-US" sz="2400" b="0" i="0" dirty="0"/>
            <a:t> </a:t>
          </a:r>
          <a:r>
            <a:rPr lang="en-US" sz="2400" b="0" i="0" dirty="0" err="1"/>
            <a:t>vai</a:t>
          </a:r>
          <a:r>
            <a:rPr lang="en-US" sz="2400" b="0" i="0" dirty="0"/>
            <a:t> </a:t>
          </a:r>
          <a:r>
            <a:rPr lang="en-US" sz="2400" b="0" i="0" dirty="0" err="1"/>
            <a:t>ar</a:t>
          </a:r>
          <a:r>
            <a:rPr lang="en-US" sz="2400" b="0" i="0" dirty="0"/>
            <a:t> </a:t>
          </a:r>
          <a:r>
            <a:rPr lang="en-US" sz="2400" b="0" i="0" dirty="0" err="1"/>
            <a:t>bailēm</a:t>
          </a:r>
          <a:r>
            <a:rPr lang="en-US" sz="2400" b="0" i="0" dirty="0"/>
            <a:t> </a:t>
          </a:r>
          <a:r>
            <a:rPr lang="en-US" sz="2400" b="0" i="0" dirty="0" err="1"/>
            <a:t>saistīti</a:t>
          </a:r>
          <a:r>
            <a:rPr lang="en-US" sz="2400" b="0" i="0" dirty="0"/>
            <a:t> </a:t>
          </a:r>
          <a:r>
            <a:rPr lang="en-US" sz="2400" b="0" i="0" dirty="0" err="1"/>
            <a:t>traucējumi</a:t>
          </a:r>
          <a:endParaRPr lang="en-US" sz="2400" dirty="0"/>
        </a:p>
      </dgm:t>
    </dgm:pt>
    <dgm:pt modelId="{76D52118-B0CB-4DD0-89E5-85C5017EB99B}" type="parTrans" cxnId="{036021D3-76AF-43A8-AA5B-E0D0780908CA}">
      <dgm:prSet/>
      <dgm:spPr/>
      <dgm:t>
        <a:bodyPr/>
        <a:lstStyle/>
        <a:p>
          <a:endParaRPr lang="en-US"/>
        </a:p>
      </dgm:t>
    </dgm:pt>
    <dgm:pt modelId="{891E78C9-C8C8-441B-BF6E-6938E57691D5}" type="sibTrans" cxnId="{036021D3-76AF-43A8-AA5B-E0D0780908CA}">
      <dgm:prSet/>
      <dgm:spPr/>
      <dgm:t>
        <a:bodyPr/>
        <a:lstStyle/>
        <a:p>
          <a:endParaRPr lang="en-US"/>
        </a:p>
      </dgm:t>
    </dgm:pt>
    <dgm:pt modelId="{D3A2BCFA-247A-47F1-A447-96C57433C89E}">
      <dgm:prSet custT="1"/>
      <dgm:spPr/>
      <dgm:t>
        <a:bodyPr vert="vert270"/>
        <a:lstStyle/>
        <a:p>
          <a:r>
            <a:rPr lang="en-US" sz="2200" b="0" i="0"/>
            <a:t>Panikas lekme</a:t>
          </a:r>
          <a:endParaRPr lang="en-US" sz="2200"/>
        </a:p>
      </dgm:t>
    </dgm:pt>
    <dgm:pt modelId="{57F9249A-3B71-4E42-A293-017765B91EBF}" type="parTrans" cxnId="{91D1830A-092C-42F7-9499-4D4D42122300}">
      <dgm:prSet/>
      <dgm:spPr/>
      <dgm:t>
        <a:bodyPr/>
        <a:lstStyle/>
        <a:p>
          <a:endParaRPr lang="en-US"/>
        </a:p>
      </dgm:t>
    </dgm:pt>
    <dgm:pt modelId="{7E1F87FB-CCE6-490F-9FC2-EB89A3A77D3E}" type="sibTrans" cxnId="{91D1830A-092C-42F7-9499-4D4D42122300}">
      <dgm:prSet/>
      <dgm:spPr/>
      <dgm:t>
        <a:bodyPr/>
        <a:lstStyle/>
        <a:p>
          <a:endParaRPr lang="en-US"/>
        </a:p>
      </dgm:t>
    </dgm:pt>
    <dgm:pt modelId="{8DCA8095-22B3-4BA3-A953-AB91348C265C}">
      <dgm:prSet custT="1"/>
      <dgm:spPr/>
      <dgm:t>
        <a:bodyPr vert="vert270"/>
        <a:lstStyle/>
        <a:p>
          <a:r>
            <a:rPr lang="en-US" sz="2200" b="0" i="0" dirty="0" err="1"/>
            <a:t>Agorafobija</a:t>
          </a:r>
          <a:endParaRPr lang="en-US" sz="2200" dirty="0"/>
        </a:p>
      </dgm:t>
    </dgm:pt>
    <dgm:pt modelId="{BD5584E2-33B1-4619-8565-33CD51922796}" type="parTrans" cxnId="{0FEA78A8-B24C-4E9C-9448-5BAC66B9FCDB}">
      <dgm:prSet/>
      <dgm:spPr/>
      <dgm:t>
        <a:bodyPr/>
        <a:lstStyle/>
        <a:p>
          <a:endParaRPr lang="en-US"/>
        </a:p>
      </dgm:t>
    </dgm:pt>
    <dgm:pt modelId="{800C5878-B0E7-488F-8092-AE85CC05BDFC}" type="sibTrans" cxnId="{0FEA78A8-B24C-4E9C-9448-5BAC66B9FCDB}">
      <dgm:prSet/>
      <dgm:spPr/>
      <dgm:t>
        <a:bodyPr/>
        <a:lstStyle/>
        <a:p>
          <a:endParaRPr lang="en-US"/>
        </a:p>
      </dgm:t>
    </dgm:pt>
    <dgm:pt modelId="{7FE63CA6-0C32-45EF-B548-7929678C28EB}">
      <dgm:prSet custT="1"/>
      <dgm:spPr/>
      <dgm:t>
        <a:bodyPr vert="vert270"/>
        <a:lstStyle/>
        <a:p>
          <a:r>
            <a:rPr lang="en-US" sz="2200" b="0" i="0" dirty="0" err="1"/>
            <a:t>Sociālā</a:t>
          </a:r>
          <a:r>
            <a:rPr lang="en-US" sz="2200" b="0" i="0" dirty="0"/>
            <a:t> </a:t>
          </a:r>
          <a:r>
            <a:rPr lang="en-US" sz="2200" b="0" i="0" dirty="0" err="1"/>
            <a:t>trauksme</a:t>
          </a:r>
          <a:endParaRPr lang="en-US" sz="2200" dirty="0"/>
        </a:p>
      </dgm:t>
    </dgm:pt>
    <dgm:pt modelId="{A9540522-7EBC-4D2C-826B-BA87EA8C7994}" type="parTrans" cxnId="{592B3076-1A77-4C5C-B100-6A7E3BDFA44C}">
      <dgm:prSet/>
      <dgm:spPr/>
      <dgm:t>
        <a:bodyPr/>
        <a:lstStyle/>
        <a:p>
          <a:endParaRPr lang="en-US"/>
        </a:p>
      </dgm:t>
    </dgm:pt>
    <dgm:pt modelId="{107365ED-E9E9-4F42-B52E-AB72D1C2BBF6}" type="sibTrans" cxnId="{592B3076-1A77-4C5C-B100-6A7E3BDFA44C}">
      <dgm:prSet/>
      <dgm:spPr/>
      <dgm:t>
        <a:bodyPr/>
        <a:lstStyle/>
        <a:p>
          <a:endParaRPr lang="en-US"/>
        </a:p>
      </dgm:t>
    </dgm:pt>
    <dgm:pt modelId="{85F30848-48D1-4229-9973-4AB1672EA8FC}">
      <dgm:prSet custT="1"/>
      <dgm:spPr/>
      <dgm:t>
        <a:bodyPr vert="vert270"/>
        <a:lstStyle/>
        <a:p>
          <a:r>
            <a:rPr lang="en-US" sz="2200" b="0" i="0" dirty="0" err="1"/>
            <a:t>Specifis-kās</a:t>
          </a:r>
          <a:r>
            <a:rPr lang="en-US" sz="2200" b="0" i="0" dirty="0"/>
            <a:t> </a:t>
          </a:r>
          <a:r>
            <a:rPr lang="en-US" sz="2200" b="0" i="0" dirty="0" err="1"/>
            <a:t>fobijas</a:t>
          </a:r>
          <a:endParaRPr lang="en-US" sz="2200" dirty="0"/>
        </a:p>
      </dgm:t>
    </dgm:pt>
    <dgm:pt modelId="{BEA2E3F2-28A5-4DCB-8FDB-F3C709C530C0}" type="parTrans" cxnId="{D0F0EC0D-64B1-496A-B5D5-8ADEC6C4AB12}">
      <dgm:prSet/>
      <dgm:spPr/>
      <dgm:t>
        <a:bodyPr/>
        <a:lstStyle/>
        <a:p>
          <a:endParaRPr lang="en-US"/>
        </a:p>
      </dgm:t>
    </dgm:pt>
    <dgm:pt modelId="{65785C29-0278-4238-81E3-6A0A90B38197}" type="sibTrans" cxnId="{D0F0EC0D-64B1-496A-B5D5-8ADEC6C4AB12}">
      <dgm:prSet/>
      <dgm:spPr/>
      <dgm:t>
        <a:bodyPr/>
        <a:lstStyle/>
        <a:p>
          <a:endParaRPr lang="en-US"/>
        </a:p>
      </dgm:t>
    </dgm:pt>
    <dgm:pt modelId="{EAD464C8-3783-418B-83D6-589A04748AB6}">
      <dgm:prSet custT="1"/>
      <dgm:spPr/>
      <dgm:t>
        <a:bodyPr vert="vert270"/>
        <a:lstStyle/>
        <a:p>
          <a:r>
            <a:rPr lang="en-US" sz="2200" b="0" i="0" dirty="0" err="1"/>
            <a:t>Ģeneralizētā</a:t>
          </a:r>
          <a:r>
            <a:rPr lang="en-US" sz="2200" b="0" i="0" dirty="0"/>
            <a:t> </a:t>
          </a:r>
          <a:r>
            <a:rPr lang="en-US" sz="2200" b="0" i="0" dirty="0" err="1"/>
            <a:t>trauksme</a:t>
          </a:r>
          <a:endParaRPr lang="en-US" sz="2200" dirty="0"/>
        </a:p>
      </dgm:t>
    </dgm:pt>
    <dgm:pt modelId="{FDF901EF-5ACA-471F-ADE6-B03845C87AB7}" type="parTrans" cxnId="{622B7979-D0FB-459B-9BF7-657967D0232B}">
      <dgm:prSet/>
      <dgm:spPr/>
      <dgm:t>
        <a:bodyPr/>
        <a:lstStyle/>
        <a:p>
          <a:endParaRPr lang="en-US"/>
        </a:p>
      </dgm:t>
    </dgm:pt>
    <dgm:pt modelId="{783F5891-7977-4406-88A1-B4CFB0FF3232}" type="sibTrans" cxnId="{622B7979-D0FB-459B-9BF7-657967D0232B}">
      <dgm:prSet/>
      <dgm:spPr/>
      <dgm:t>
        <a:bodyPr/>
        <a:lstStyle/>
        <a:p>
          <a:endParaRPr lang="en-US"/>
        </a:p>
      </dgm:t>
    </dgm:pt>
    <dgm:pt modelId="{62A62B1D-96CB-47A1-99EE-5F4DD81C6EE8}" type="pres">
      <dgm:prSet presAssocID="{567BDB5E-4BAE-4045-BDAB-4E7451CA89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BEBEFE-44FB-4CC1-829C-4766ABD03A62}" type="pres">
      <dgm:prSet presAssocID="{C59DF648-F51B-4775-89FE-550C18ECD5C7}" presName="vertOne" presStyleCnt="0"/>
      <dgm:spPr/>
    </dgm:pt>
    <dgm:pt modelId="{3B5A198E-395F-4E63-B740-D445AAF3B93B}" type="pres">
      <dgm:prSet presAssocID="{C59DF648-F51B-4775-89FE-550C18ECD5C7}" presName="txOne" presStyleLbl="node0" presStyleIdx="0" presStyleCnt="2" custScaleY="50683">
        <dgm:presLayoutVars>
          <dgm:chPref val="3"/>
        </dgm:presLayoutVars>
      </dgm:prSet>
      <dgm:spPr/>
    </dgm:pt>
    <dgm:pt modelId="{917DD589-0683-4E44-8A47-24FA92EC5352}" type="pres">
      <dgm:prSet presAssocID="{C59DF648-F51B-4775-89FE-550C18ECD5C7}" presName="parTransOne" presStyleCnt="0"/>
      <dgm:spPr/>
    </dgm:pt>
    <dgm:pt modelId="{9380EDA5-3AEC-4E28-9316-DAF7553A3A47}" type="pres">
      <dgm:prSet presAssocID="{C59DF648-F51B-4775-89FE-550C18ECD5C7}" presName="horzOne" presStyleCnt="0"/>
      <dgm:spPr/>
    </dgm:pt>
    <dgm:pt modelId="{A19A1A4B-074A-4FDF-917F-AC6B374F0E37}" type="pres">
      <dgm:prSet presAssocID="{8E5086F0-88AF-452C-9ADE-4EA31017B6FA}" presName="vertTwo" presStyleCnt="0"/>
      <dgm:spPr/>
    </dgm:pt>
    <dgm:pt modelId="{D42DB69B-C4DD-4630-BBB5-801F4671A1CB}" type="pres">
      <dgm:prSet presAssocID="{8E5086F0-88AF-452C-9ADE-4EA31017B6FA}" presName="txTwo" presStyleLbl="node2" presStyleIdx="0" presStyleCnt="7">
        <dgm:presLayoutVars>
          <dgm:chPref val="3"/>
        </dgm:presLayoutVars>
      </dgm:prSet>
      <dgm:spPr/>
    </dgm:pt>
    <dgm:pt modelId="{F699BCBB-3C92-4214-8872-E177873CB35E}" type="pres">
      <dgm:prSet presAssocID="{8E5086F0-88AF-452C-9ADE-4EA31017B6FA}" presName="horzTwo" presStyleCnt="0"/>
      <dgm:spPr/>
    </dgm:pt>
    <dgm:pt modelId="{A41B360A-9AB7-4788-907B-920570E05261}" type="pres">
      <dgm:prSet presAssocID="{8F841CE8-CEB4-49A6-B653-B25F6D29DDBB}" presName="sibSpaceTwo" presStyleCnt="0"/>
      <dgm:spPr/>
    </dgm:pt>
    <dgm:pt modelId="{95ADCB32-D85D-4052-BC5A-69341F478E02}" type="pres">
      <dgm:prSet presAssocID="{560788CC-8E2F-4D9C-914E-1C19EDAEDBE5}" presName="vertTwo" presStyleCnt="0"/>
      <dgm:spPr/>
    </dgm:pt>
    <dgm:pt modelId="{82F6FE02-F027-48C5-B1A8-74E3BA8E9FF2}" type="pres">
      <dgm:prSet presAssocID="{560788CC-8E2F-4D9C-914E-1C19EDAEDBE5}" presName="txTwo" presStyleLbl="node2" presStyleIdx="1" presStyleCnt="7">
        <dgm:presLayoutVars>
          <dgm:chPref val="3"/>
        </dgm:presLayoutVars>
      </dgm:prSet>
      <dgm:spPr/>
    </dgm:pt>
    <dgm:pt modelId="{6F37A3AA-FA4B-42B7-A7C2-10E7FDB3F1CB}" type="pres">
      <dgm:prSet presAssocID="{560788CC-8E2F-4D9C-914E-1C19EDAEDBE5}" presName="horzTwo" presStyleCnt="0"/>
      <dgm:spPr/>
    </dgm:pt>
    <dgm:pt modelId="{6C5BD718-798B-428D-81F8-0F33DBE8F186}" type="pres">
      <dgm:prSet presAssocID="{EE352673-465F-4AE2-A521-72AAC111C5BD}" presName="sibSpaceOne" presStyleCnt="0"/>
      <dgm:spPr/>
    </dgm:pt>
    <dgm:pt modelId="{FA12D1D8-9BBC-460F-85E8-19EE52171C05}" type="pres">
      <dgm:prSet presAssocID="{152F685D-1A94-433C-9E29-646A2C3BA12A}" presName="vertOne" presStyleCnt="0"/>
      <dgm:spPr/>
    </dgm:pt>
    <dgm:pt modelId="{22ED4C2A-6A1F-47F4-9724-E48F86BD80BF}" type="pres">
      <dgm:prSet presAssocID="{152F685D-1A94-433C-9E29-646A2C3BA12A}" presName="txOne" presStyleLbl="node0" presStyleIdx="1" presStyleCnt="2" custScaleY="50683">
        <dgm:presLayoutVars>
          <dgm:chPref val="3"/>
        </dgm:presLayoutVars>
      </dgm:prSet>
      <dgm:spPr/>
    </dgm:pt>
    <dgm:pt modelId="{E4E243AA-2F8A-4484-ADCC-E9D7371F408E}" type="pres">
      <dgm:prSet presAssocID="{152F685D-1A94-433C-9E29-646A2C3BA12A}" presName="parTransOne" presStyleCnt="0"/>
      <dgm:spPr/>
    </dgm:pt>
    <dgm:pt modelId="{ACB6D04C-C5CF-4D98-BF3F-76F61845D71C}" type="pres">
      <dgm:prSet presAssocID="{152F685D-1A94-433C-9E29-646A2C3BA12A}" presName="horzOne" presStyleCnt="0"/>
      <dgm:spPr/>
    </dgm:pt>
    <dgm:pt modelId="{D9CDF0BA-1C79-40C6-AF98-60ABE3C9E0C8}" type="pres">
      <dgm:prSet presAssocID="{D3A2BCFA-247A-47F1-A447-96C57433C89E}" presName="vertTwo" presStyleCnt="0"/>
      <dgm:spPr/>
    </dgm:pt>
    <dgm:pt modelId="{F13526F3-ACB3-4A12-A5E7-7A9E0943505B}" type="pres">
      <dgm:prSet presAssocID="{D3A2BCFA-247A-47F1-A447-96C57433C89E}" presName="txTwo" presStyleLbl="node2" presStyleIdx="2" presStyleCnt="7">
        <dgm:presLayoutVars>
          <dgm:chPref val="3"/>
        </dgm:presLayoutVars>
      </dgm:prSet>
      <dgm:spPr/>
    </dgm:pt>
    <dgm:pt modelId="{6957B034-2405-49A9-8230-F785901D0D0A}" type="pres">
      <dgm:prSet presAssocID="{D3A2BCFA-247A-47F1-A447-96C57433C89E}" presName="horzTwo" presStyleCnt="0"/>
      <dgm:spPr/>
    </dgm:pt>
    <dgm:pt modelId="{1564615F-C45C-4B06-9208-F2C3ED4332F0}" type="pres">
      <dgm:prSet presAssocID="{7E1F87FB-CCE6-490F-9FC2-EB89A3A77D3E}" presName="sibSpaceTwo" presStyleCnt="0"/>
      <dgm:spPr/>
    </dgm:pt>
    <dgm:pt modelId="{0B4A0D3B-D58D-4F1F-9002-68A6D281B04B}" type="pres">
      <dgm:prSet presAssocID="{8DCA8095-22B3-4BA3-A953-AB91348C265C}" presName="vertTwo" presStyleCnt="0"/>
      <dgm:spPr/>
    </dgm:pt>
    <dgm:pt modelId="{6CA268F7-F5D7-4744-A259-2C20613E7BC5}" type="pres">
      <dgm:prSet presAssocID="{8DCA8095-22B3-4BA3-A953-AB91348C265C}" presName="txTwo" presStyleLbl="node2" presStyleIdx="3" presStyleCnt="7">
        <dgm:presLayoutVars>
          <dgm:chPref val="3"/>
        </dgm:presLayoutVars>
      </dgm:prSet>
      <dgm:spPr/>
    </dgm:pt>
    <dgm:pt modelId="{A567915E-619B-4B1C-B71C-FF497DB88E3A}" type="pres">
      <dgm:prSet presAssocID="{8DCA8095-22B3-4BA3-A953-AB91348C265C}" presName="horzTwo" presStyleCnt="0"/>
      <dgm:spPr/>
    </dgm:pt>
    <dgm:pt modelId="{0C4AD753-9ADD-4614-9535-01088677D911}" type="pres">
      <dgm:prSet presAssocID="{800C5878-B0E7-488F-8092-AE85CC05BDFC}" presName="sibSpaceTwo" presStyleCnt="0"/>
      <dgm:spPr/>
    </dgm:pt>
    <dgm:pt modelId="{E6D381C4-EBC2-4164-B7CD-8536C7F1FBEB}" type="pres">
      <dgm:prSet presAssocID="{7FE63CA6-0C32-45EF-B548-7929678C28EB}" presName="vertTwo" presStyleCnt="0"/>
      <dgm:spPr/>
    </dgm:pt>
    <dgm:pt modelId="{8B36B1AD-19E8-4B18-9365-EF1E102E278E}" type="pres">
      <dgm:prSet presAssocID="{7FE63CA6-0C32-45EF-B548-7929678C28EB}" presName="txTwo" presStyleLbl="node2" presStyleIdx="4" presStyleCnt="7" custScaleX="103633">
        <dgm:presLayoutVars>
          <dgm:chPref val="3"/>
        </dgm:presLayoutVars>
      </dgm:prSet>
      <dgm:spPr/>
    </dgm:pt>
    <dgm:pt modelId="{702F8A21-6FAD-46EA-A319-03606EF0C007}" type="pres">
      <dgm:prSet presAssocID="{7FE63CA6-0C32-45EF-B548-7929678C28EB}" presName="horzTwo" presStyleCnt="0"/>
      <dgm:spPr/>
    </dgm:pt>
    <dgm:pt modelId="{4C54FECC-86D1-4AFB-A3E6-5E598D24C117}" type="pres">
      <dgm:prSet presAssocID="{107365ED-E9E9-4F42-B52E-AB72D1C2BBF6}" presName="sibSpaceTwo" presStyleCnt="0"/>
      <dgm:spPr/>
    </dgm:pt>
    <dgm:pt modelId="{4FC456A1-8F45-4F45-A6D9-5B4C6E056AF7}" type="pres">
      <dgm:prSet presAssocID="{85F30848-48D1-4229-9973-4AB1672EA8FC}" presName="vertTwo" presStyleCnt="0"/>
      <dgm:spPr/>
    </dgm:pt>
    <dgm:pt modelId="{A0470CFD-9D10-4C66-B362-370DF9820F29}" type="pres">
      <dgm:prSet presAssocID="{85F30848-48D1-4229-9973-4AB1672EA8FC}" presName="txTwo" presStyleLbl="node2" presStyleIdx="5" presStyleCnt="7">
        <dgm:presLayoutVars>
          <dgm:chPref val="3"/>
        </dgm:presLayoutVars>
      </dgm:prSet>
      <dgm:spPr/>
    </dgm:pt>
    <dgm:pt modelId="{33007BF9-92D0-423E-9559-411DBCFAB9D5}" type="pres">
      <dgm:prSet presAssocID="{85F30848-48D1-4229-9973-4AB1672EA8FC}" presName="horzTwo" presStyleCnt="0"/>
      <dgm:spPr/>
    </dgm:pt>
    <dgm:pt modelId="{D09E37B2-CCA0-49AF-B7C2-A316111E57E5}" type="pres">
      <dgm:prSet presAssocID="{65785C29-0278-4238-81E3-6A0A90B38197}" presName="sibSpaceTwo" presStyleCnt="0"/>
      <dgm:spPr/>
    </dgm:pt>
    <dgm:pt modelId="{01859494-1206-4DE3-A06C-E42500B284E7}" type="pres">
      <dgm:prSet presAssocID="{EAD464C8-3783-418B-83D6-589A04748AB6}" presName="vertTwo" presStyleCnt="0"/>
      <dgm:spPr/>
    </dgm:pt>
    <dgm:pt modelId="{C1C12B90-46C0-455D-BB14-853F2FA37B76}" type="pres">
      <dgm:prSet presAssocID="{EAD464C8-3783-418B-83D6-589A04748AB6}" presName="txTwo" presStyleLbl="node2" presStyleIdx="6" presStyleCnt="7">
        <dgm:presLayoutVars>
          <dgm:chPref val="3"/>
        </dgm:presLayoutVars>
      </dgm:prSet>
      <dgm:spPr/>
    </dgm:pt>
    <dgm:pt modelId="{FD3B8DD5-BF8B-4D5F-B094-1644F8AF219B}" type="pres">
      <dgm:prSet presAssocID="{EAD464C8-3783-418B-83D6-589A04748AB6}" presName="horzTwo" presStyleCnt="0"/>
      <dgm:spPr/>
    </dgm:pt>
  </dgm:ptLst>
  <dgm:cxnLst>
    <dgm:cxn modelId="{91D1830A-092C-42F7-9499-4D4D42122300}" srcId="{152F685D-1A94-433C-9E29-646A2C3BA12A}" destId="{D3A2BCFA-247A-47F1-A447-96C57433C89E}" srcOrd="0" destOrd="0" parTransId="{57F9249A-3B71-4E42-A293-017765B91EBF}" sibTransId="{7E1F87FB-CCE6-490F-9FC2-EB89A3A77D3E}"/>
    <dgm:cxn modelId="{D0F0EC0D-64B1-496A-B5D5-8ADEC6C4AB12}" srcId="{152F685D-1A94-433C-9E29-646A2C3BA12A}" destId="{85F30848-48D1-4229-9973-4AB1672EA8FC}" srcOrd="3" destOrd="0" parTransId="{BEA2E3F2-28A5-4DCB-8FDB-F3C709C530C0}" sibTransId="{65785C29-0278-4238-81E3-6A0A90B38197}"/>
    <dgm:cxn modelId="{18245411-C025-48D8-AE9D-485A844869C4}" type="presOf" srcId="{567BDB5E-4BAE-4045-BDAB-4E7451CA8970}" destId="{62A62B1D-96CB-47A1-99EE-5F4DD81C6EE8}" srcOrd="0" destOrd="0" presId="urn:microsoft.com/office/officeart/2005/8/layout/hierarchy4"/>
    <dgm:cxn modelId="{4633C512-0610-4282-B040-BCC717482F78}" type="presOf" srcId="{560788CC-8E2F-4D9C-914E-1C19EDAEDBE5}" destId="{82F6FE02-F027-48C5-B1A8-74E3BA8E9FF2}" srcOrd="0" destOrd="0" presId="urn:microsoft.com/office/officeart/2005/8/layout/hierarchy4"/>
    <dgm:cxn modelId="{B5DE6F42-6965-4DB0-9B3A-9EE7709E58BA}" type="presOf" srcId="{D3A2BCFA-247A-47F1-A447-96C57433C89E}" destId="{F13526F3-ACB3-4A12-A5E7-7A9E0943505B}" srcOrd="0" destOrd="0" presId="urn:microsoft.com/office/officeart/2005/8/layout/hierarchy4"/>
    <dgm:cxn modelId="{D3ABD447-3B01-486E-A075-DF5C38377329}" srcId="{C59DF648-F51B-4775-89FE-550C18ECD5C7}" destId="{8E5086F0-88AF-452C-9ADE-4EA31017B6FA}" srcOrd="0" destOrd="0" parTransId="{3D5ADD27-B2CC-4095-A4A1-4CAAAF8A8265}" sibTransId="{8F841CE8-CEB4-49A6-B653-B25F6D29DDBB}"/>
    <dgm:cxn modelId="{4E38784E-5EFC-42CD-B626-2ECF727D1AE5}" type="presOf" srcId="{85F30848-48D1-4229-9973-4AB1672EA8FC}" destId="{A0470CFD-9D10-4C66-B362-370DF9820F29}" srcOrd="0" destOrd="0" presId="urn:microsoft.com/office/officeart/2005/8/layout/hierarchy4"/>
    <dgm:cxn modelId="{050DD75B-5EA1-4D83-B330-7F5F09CE0F5E}" type="presOf" srcId="{7FE63CA6-0C32-45EF-B548-7929678C28EB}" destId="{8B36B1AD-19E8-4B18-9365-EF1E102E278E}" srcOrd="0" destOrd="0" presId="urn:microsoft.com/office/officeart/2005/8/layout/hierarchy4"/>
    <dgm:cxn modelId="{24169E5F-6F12-4B50-BD92-579BB6396D57}" type="presOf" srcId="{C59DF648-F51B-4775-89FE-550C18ECD5C7}" destId="{3B5A198E-395F-4E63-B740-D445AAF3B93B}" srcOrd="0" destOrd="0" presId="urn:microsoft.com/office/officeart/2005/8/layout/hierarchy4"/>
    <dgm:cxn modelId="{1A1B8864-5622-4827-B017-7DAB2E20CA0F}" type="presOf" srcId="{152F685D-1A94-433C-9E29-646A2C3BA12A}" destId="{22ED4C2A-6A1F-47F4-9724-E48F86BD80BF}" srcOrd="0" destOrd="0" presId="urn:microsoft.com/office/officeart/2005/8/layout/hierarchy4"/>
    <dgm:cxn modelId="{592B3076-1A77-4C5C-B100-6A7E3BDFA44C}" srcId="{152F685D-1A94-433C-9E29-646A2C3BA12A}" destId="{7FE63CA6-0C32-45EF-B548-7929678C28EB}" srcOrd="2" destOrd="0" parTransId="{A9540522-7EBC-4D2C-826B-BA87EA8C7994}" sibTransId="{107365ED-E9E9-4F42-B52E-AB72D1C2BBF6}"/>
    <dgm:cxn modelId="{622B7979-D0FB-459B-9BF7-657967D0232B}" srcId="{152F685D-1A94-433C-9E29-646A2C3BA12A}" destId="{EAD464C8-3783-418B-83D6-589A04748AB6}" srcOrd="4" destOrd="0" parTransId="{FDF901EF-5ACA-471F-ADE6-B03845C87AB7}" sibTransId="{783F5891-7977-4406-88A1-B4CFB0FF3232}"/>
    <dgm:cxn modelId="{D7C08B8F-EB3C-40AA-97DB-6D37D55385C2}" type="presOf" srcId="{8E5086F0-88AF-452C-9ADE-4EA31017B6FA}" destId="{D42DB69B-C4DD-4630-BBB5-801F4671A1CB}" srcOrd="0" destOrd="0" presId="urn:microsoft.com/office/officeart/2005/8/layout/hierarchy4"/>
    <dgm:cxn modelId="{04B1DCA3-91A8-448E-8982-78066C69DCAE}" type="presOf" srcId="{8DCA8095-22B3-4BA3-A953-AB91348C265C}" destId="{6CA268F7-F5D7-4744-A259-2C20613E7BC5}" srcOrd="0" destOrd="0" presId="urn:microsoft.com/office/officeart/2005/8/layout/hierarchy4"/>
    <dgm:cxn modelId="{0FEA78A8-B24C-4E9C-9448-5BAC66B9FCDB}" srcId="{152F685D-1A94-433C-9E29-646A2C3BA12A}" destId="{8DCA8095-22B3-4BA3-A953-AB91348C265C}" srcOrd="1" destOrd="0" parTransId="{BD5584E2-33B1-4619-8565-33CD51922796}" sibTransId="{800C5878-B0E7-488F-8092-AE85CC05BDFC}"/>
    <dgm:cxn modelId="{E68011CE-3F52-4DC8-86B8-6B1F8DD0FA97}" srcId="{C59DF648-F51B-4775-89FE-550C18ECD5C7}" destId="{560788CC-8E2F-4D9C-914E-1C19EDAEDBE5}" srcOrd="1" destOrd="0" parTransId="{150ABCD6-592E-4402-9ECF-51096813D958}" sibTransId="{CFD210B1-11BD-432C-B808-1B0105AA038B}"/>
    <dgm:cxn modelId="{071D8ED2-0844-4058-81C5-D2A018F15985}" srcId="{567BDB5E-4BAE-4045-BDAB-4E7451CA8970}" destId="{C59DF648-F51B-4775-89FE-550C18ECD5C7}" srcOrd="0" destOrd="0" parTransId="{2CA240D0-1430-4DC1-9092-C12B458BE1A4}" sibTransId="{EE352673-465F-4AE2-A521-72AAC111C5BD}"/>
    <dgm:cxn modelId="{036021D3-76AF-43A8-AA5B-E0D0780908CA}" srcId="{567BDB5E-4BAE-4045-BDAB-4E7451CA8970}" destId="{152F685D-1A94-433C-9E29-646A2C3BA12A}" srcOrd="1" destOrd="0" parTransId="{76D52118-B0CB-4DD0-89E5-85C5017EB99B}" sibTransId="{891E78C9-C8C8-441B-BF6E-6938E57691D5}"/>
    <dgm:cxn modelId="{8C71D2F9-493F-4154-A7A5-51F43FAB3C03}" type="presOf" srcId="{EAD464C8-3783-418B-83D6-589A04748AB6}" destId="{C1C12B90-46C0-455D-BB14-853F2FA37B76}" srcOrd="0" destOrd="0" presId="urn:microsoft.com/office/officeart/2005/8/layout/hierarchy4"/>
    <dgm:cxn modelId="{154E1F75-15B5-4832-8F1C-E881909B0584}" type="presParOf" srcId="{62A62B1D-96CB-47A1-99EE-5F4DD81C6EE8}" destId="{7BBEBEFE-44FB-4CC1-829C-4766ABD03A62}" srcOrd="0" destOrd="0" presId="urn:microsoft.com/office/officeart/2005/8/layout/hierarchy4"/>
    <dgm:cxn modelId="{83C69064-6B54-4763-B068-C9C72B1E8AF3}" type="presParOf" srcId="{7BBEBEFE-44FB-4CC1-829C-4766ABD03A62}" destId="{3B5A198E-395F-4E63-B740-D445AAF3B93B}" srcOrd="0" destOrd="0" presId="urn:microsoft.com/office/officeart/2005/8/layout/hierarchy4"/>
    <dgm:cxn modelId="{E8F726BD-8616-4936-8AD0-D55DE4D15F34}" type="presParOf" srcId="{7BBEBEFE-44FB-4CC1-829C-4766ABD03A62}" destId="{917DD589-0683-4E44-8A47-24FA92EC5352}" srcOrd="1" destOrd="0" presId="urn:microsoft.com/office/officeart/2005/8/layout/hierarchy4"/>
    <dgm:cxn modelId="{745E07B9-DBF7-40AE-B5FF-D1346F62772B}" type="presParOf" srcId="{7BBEBEFE-44FB-4CC1-829C-4766ABD03A62}" destId="{9380EDA5-3AEC-4E28-9316-DAF7553A3A47}" srcOrd="2" destOrd="0" presId="urn:microsoft.com/office/officeart/2005/8/layout/hierarchy4"/>
    <dgm:cxn modelId="{1D7B4A8B-BEDB-40D7-88FF-EC1DFA47470B}" type="presParOf" srcId="{9380EDA5-3AEC-4E28-9316-DAF7553A3A47}" destId="{A19A1A4B-074A-4FDF-917F-AC6B374F0E37}" srcOrd="0" destOrd="0" presId="urn:microsoft.com/office/officeart/2005/8/layout/hierarchy4"/>
    <dgm:cxn modelId="{DDA8792F-13C4-41AA-B014-253AC958858A}" type="presParOf" srcId="{A19A1A4B-074A-4FDF-917F-AC6B374F0E37}" destId="{D42DB69B-C4DD-4630-BBB5-801F4671A1CB}" srcOrd="0" destOrd="0" presId="urn:microsoft.com/office/officeart/2005/8/layout/hierarchy4"/>
    <dgm:cxn modelId="{5BADE2C8-901C-437E-A122-4CDFD766161C}" type="presParOf" srcId="{A19A1A4B-074A-4FDF-917F-AC6B374F0E37}" destId="{F699BCBB-3C92-4214-8872-E177873CB35E}" srcOrd="1" destOrd="0" presId="urn:microsoft.com/office/officeart/2005/8/layout/hierarchy4"/>
    <dgm:cxn modelId="{D8EB6368-1AA1-42DD-BB97-CCD69CC94A2A}" type="presParOf" srcId="{9380EDA5-3AEC-4E28-9316-DAF7553A3A47}" destId="{A41B360A-9AB7-4788-907B-920570E05261}" srcOrd="1" destOrd="0" presId="urn:microsoft.com/office/officeart/2005/8/layout/hierarchy4"/>
    <dgm:cxn modelId="{B0C697C3-BD8A-414C-93CE-0088336CC29D}" type="presParOf" srcId="{9380EDA5-3AEC-4E28-9316-DAF7553A3A47}" destId="{95ADCB32-D85D-4052-BC5A-69341F478E02}" srcOrd="2" destOrd="0" presId="urn:microsoft.com/office/officeart/2005/8/layout/hierarchy4"/>
    <dgm:cxn modelId="{15DEB7E1-E4AE-48FE-92AF-8067A101FDEC}" type="presParOf" srcId="{95ADCB32-D85D-4052-BC5A-69341F478E02}" destId="{82F6FE02-F027-48C5-B1A8-74E3BA8E9FF2}" srcOrd="0" destOrd="0" presId="urn:microsoft.com/office/officeart/2005/8/layout/hierarchy4"/>
    <dgm:cxn modelId="{E54A0BA4-8ED8-46D1-A6DF-78BA7399EA1F}" type="presParOf" srcId="{95ADCB32-D85D-4052-BC5A-69341F478E02}" destId="{6F37A3AA-FA4B-42B7-A7C2-10E7FDB3F1CB}" srcOrd="1" destOrd="0" presId="urn:microsoft.com/office/officeart/2005/8/layout/hierarchy4"/>
    <dgm:cxn modelId="{9DE33B66-3F81-4C17-83ED-0EA388D66020}" type="presParOf" srcId="{62A62B1D-96CB-47A1-99EE-5F4DD81C6EE8}" destId="{6C5BD718-798B-428D-81F8-0F33DBE8F186}" srcOrd="1" destOrd="0" presId="urn:microsoft.com/office/officeart/2005/8/layout/hierarchy4"/>
    <dgm:cxn modelId="{B4C361F1-779E-4913-8C53-12A7DA4766C8}" type="presParOf" srcId="{62A62B1D-96CB-47A1-99EE-5F4DD81C6EE8}" destId="{FA12D1D8-9BBC-460F-85E8-19EE52171C05}" srcOrd="2" destOrd="0" presId="urn:microsoft.com/office/officeart/2005/8/layout/hierarchy4"/>
    <dgm:cxn modelId="{6E010124-3AF0-40B0-9D4D-062765A2F0ED}" type="presParOf" srcId="{FA12D1D8-9BBC-460F-85E8-19EE52171C05}" destId="{22ED4C2A-6A1F-47F4-9724-E48F86BD80BF}" srcOrd="0" destOrd="0" presId="urn:microsoft.com/office/officeart/2005/8/layout/hierarchy4"/>
    <dgm:cxn modelId="{46D541C6-875F-47A3-86E9-858DC1EB067E}" type="presParOf" srcId="{FA12D1D8-9BBC-460F-85E8-19EE52171C05}" destId="{E4E243AA-2F8A-4484-ADCC-E9D7371F408E}" srcOrd="1" destOrd="0" presId="urn:microsoft.com/office/officeart/2005/8/layout/hierarchy4"/>
    <dgm:cxn modelId="{FC547D3C-9D47-4B80-8AD7-9FF0BA0D66C7}" type="presParOf" srcId="{FA12D1D8-9BBC-460F-85E8-19EE52171C05}" destId="{ACB6D04C-C5CF-4D98-BF3F-76F61845D71C}" srcOrd="2" destOrd="0" presId="urn:microsoft.com/office/officeart/2005/8/layout/hierarchy4"/>
    <dgm:cxn modelId="{F4AF167A-3964-448B-BAD1-755F58F01F2A}" type="presParOf" srcId="{ACB6D04C-C5CF-4D98-BF3F-76F61845D71C}" destId="{D9CDF0BA-1C79-40C6-AF98-60ABE3C9E0C8}" srcOrd="0" destOrd="0" presId="urn:microsoft.com/office/officeart/2005/8/layout/hierarchy4"/>
    <dgm:cxn modelId="{702617B9-82E6-4DF2-8D29-851C5522F4E2}" type="presParOf" srcId="{D9CDF0BA-1C79-40C6-AF98-60ABE3C9E0C8}" destId="{F13526F3-ACB3-4A12-A5E7-7A9E0943505B}" srcOrd="0" destOrd="0" presId="urn:microsoft.com/office/officeart/2005/8/layout/hierarchy4"/>
    <dgm:cxn modelId="{F5016E8C-529F-4B89-9F8B-A89EE7F0D375}" type="presParOf" srcId="{D9CDF0BA-1C79-40C6-AF98-60ABE3C9E0C8}" destId="{6957B034-2405-49A9-8230-F785901D0D0A}" srcOrd="1" destOrd="0" presId="urn:microsoft.com/office/officeart/2005/8/layout/hierarchy4"/>
    <dgm:cxn modelId="{4C30F774-C12C-4DA9-89C6-386ECB5C8100}" type="presParOf" srcId="{ACB6D04C-C5CF-4D98-BF3F-76F61845D71C}" destId="{1564615F-C45C-4B06-9208-F2C3ED4332F0}" srcOrd="1" destOrd="0" presId="urn:microsoft.com/office/officeart/2005/8/layout/hierarchy4"/>
    <dgm:cxn modelId="{5519D9CB-493D-4798-A2EB-F119F17A15E9}" type="presParOf" srcId="{ACB6D04C-C5CF-4D98-BF3F-76F61845D71C}" destId="{0B4A0D3B-D58D-4F1F-9002-68A6D281B04B}" srcOrd="2" destOrd="0" presId="urn:microsoft.com/office/officeart/2005/8/layout/hierarchy4"/>
    <dgm:cxn modelId="{C71ECE34-70A3-4B25-8C85-D6F6F5550D88}" type="presParOf" srcId="{0B4A0D3B-D58D-4F1F-9002-68A6D281B04B}" destId="{6CA268F7-F5D7-4744-A259-2C20613E7BC5}" srcOrd="0" destOrd="0" presId="urn:microsoft.com/office/officeart/2005/8/layout/hierarchy4"/>
    <dgm:cxn modelId="{501B4AFE-1F10-45A5-9CC4-8DD59687D9FB}" type="presParOf" srcId="{0B4A0D3B-D58D-4F1F-9002-68A6D281B04B}" destId="{A567915E-619B-4B1C-B71C-FF497DB88E3A}" srcOrd="1" destOrd="0" presId="urn:microsoft.com/office/officeart/2005/8/layout/hierarchy4"/>
    <dgm:cxn modelId="{AAF889CA-5DBF-401B-B467-D496BA7EF176}" type="presParOf" srcId="{ACB6D04C-C5CF-4D98-BF3F-76F61845D71C}" destId="{0C4AD753-9ADD-4614-9535-01088677D911}" srcOrd="3" destOrd="0" presId="urn:microsoft.com/office/officeart/2005/8/layout/hierarchy4"/>
    <dgm:cxn modelId="{194B7E15-4FC8-40AB-B437-1AFE9CDFEC05}" type="presParOf" srcId="{ACB6D04C-C5CF-4D98-BF3F-76F61845D71C}" destId="{E6D381C4-EBC2-4164-B7CD-8536C7F1FBEB}" srcOrd="4" destOrd="0" presId="urn:microsoft.com/office/officeart/2005/8/layout/hierarchy4"/>
    <dgm:cxn modelId="{6E37CADE-A116-4D8B-819F-09B89A781C1B}" type="presParOf" srcId="{E6D381C4-EBC2-4164-B7CD-8536C7F1FBEB}" destId="{8B36B1AD-19E8-4B18-9365-EF1E102E278E}" srcOrd="0" destOrd="0" presId="urn:microsoft.com/office/officeart/2005/8/layout/hierarchy4"/>
    <dgm:cxn modelId="{90BA76C5-50F7-48C2-AACA-3CDF1C679CED}" type="presParOf" srcId="{E6D381C4-EBC2-4164-B7CD-8536C7F1FBEB}" destId="{702F8A21-6FAD-46EA-A319-03606EF0C007}" srcOrd="1" destOrd="0" presId="urn:microsoft.com/office/officeart/2005/8/layout/hierarchy4"/>
    <dgm:cxn modelId="{7C0ECE53-7C8A-4EA8-A551-0D5322E41994}" type="presParOf" srcId="{ACB6D04C-C5CF-4D98-BF3F-76F61845D71C}" destId="{4C54FECC-86D1-4AFB-A3E6-5E598D24C117}" srcOrd="5" destOrd="0" presId="urn:microsoft.com/office/officeart/2005/8/layout/hierarchy4"/>
    <dgm:cxn modelId="{E542A95A-4C79-4291-BB6C-9B7BEA241ADF}" type="presParOf" srcId="{ACB6D04C-C5CF-4D98-BF3F-76F61845D71C}" destId="{4FC456A1-8F45-4F45-A6D9-5B4C6E056AF7}" srcOrd="6" destOrd="0" presId="urn:microsoft.com/office/officeart/2005/8/layout/hierarchy4"/>
    <dgm:cxn modelId="{4C81A2D7-2711-432D-9A6D-1286BD1206B7}" type="presParOf" srcId="{4FC456A1-8F45-4F45-A6D9-5B4C6E056AF7}" destId="{A0470CFD-9D10-4C66-B362-370DF9820F29}" srcOrd="0" destOrd="0" presId="urn:microsoft.com/office/officeart/2005/8/layout/hierarchy4"/>
    <dgm:cxn modelId="{146B9190-DCD2-424F-B10C-0F8C29A109FB}" type="presParOf" srcId="{4FC456A1-8F45-4F45-A6D9-5B4C6E056AF7}" destId="{33007BF9-92D0-423E-9559-411DBCFAB9D5}" srcOrd="1" destOrd="0" presId="urn:microsoft.com/office/officeart/2005/8/layout/hierarchy4"/>
    <dgm:cxn modelId="{FD932D17-9CC2-448B-9116-986AFDF43E61}" type="presParOf" srcId="{ACB6D04C-C5CF-4D98-BF3F-76F61845D71C}" destId="{D09E37B2-CCA0-49AF-B7C2-A316111E57E5}" srcOrd="7" destOrd="0" presId="urn:microsoft.com/office/officeart/2005/8/layout/hierarchy4"/>
    <dgm:cxn modelId="{D1C24AB7-D294-4848-B360-C4171E50886D}" type="presParOf" srcId="{ACB6D04C-C5CF-4D98-BF3F-76F61845D71C}" destId="{01859494-1206-4DE3-A06C-E42500B284E7}" srcOrd="8" destOrd="0" presId="urn:microsoft.com/office/officeart/2005/8/layout/hierarchy4"/>
    <dgm:cxn modelId="{307177D7-56D7-429F-88EB-C8DC85F46FFB}" type="presParOf" srcId="{01859494-1206-4DE3-A06C-E42500B284E7}" destId="{C1C12B90-46C0-455D-BB14-853F2FA37B76}" srcOrd="0" destOrd="0" presId="urn:microsoft.com/office/officeart/2005/8/layout/hierarchy4"/>
    <dgm:cxn modelId="{EDEA3185-650C-4F3E-A7DE-4DCB67112EAB}" type="presParOf" srcId="{01859494-1206-4DE3-A06C-E42500B284E7}" destId="{FD3B8DD5-BF8B-4D5F-B094-1644F8AF21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BDB5E-4BAE-4045-BDAB-4E7451CA897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9DF648-F51B-4775-89FE-550C18ECD5C7}">
      <dgm:prSet phldrT="[Text]" custT="1"/>
      <dgm:spPr/>
      <dgm:t>
        <a:bodyPr/>
        <a:lstStyle/>
        <a:p>
          <a:r>
            <a:rPr lang="en-US" sz="2400" b="0" i="0" dirty="0" err="1"/>
            <a:t>Somatiskie</a:t>
          </a:r>
          <a:r>
            <a:rPr lang="en-US" sz="2400" b="0" i="0" dirty="0"/>
            <a:t> </a:t>
          </a:r>
          <a:r>
            <a:rPr lang="en-US" sz="2400" b="0" i="0" dirty="0" err="1"/>
            <a:t>simptomi</a:t>
          </a:r>
          <a:endParaRPr lang="en-US" sz="2400" dirty="0"/>
        </a:p>
      </dgm:t>
    </dgm:pt>
    <dgm:pt modelId="{2CA240D0-1430-4DC1-9092-C12B458BE1A4}" type="parTrans" cxnId="{071D8ED2-0844-4058-81C5-D2A018F15985}">
      <dgm:prSet/>
      <dgm:spPr/>
      <dgm:t>
        <a:bodyPr/>
        <a:lstStyle/>
        <a:p>
          <a:endParaRPr lang="en-US"/>
        </a:p>
      </dgm:t>
    </dgm:pt>
    <dgm:pt modelId="{EE352673-465F-4AE2-A521-72AAC111C5BD}" type="sibTrans" cxnId="{071D8ED2-0844-4058-81C5-D2A018F15985}">
      <dgm:prSet/>
      <dgm:spPr/>
      <dgm:t>
        <a:bodyPr/>
        <a:lstStyle/>
        <a:p>
          <a:endParaRPr lang="en-US"/>
        </a:p>
      </dgm:t>
    </dgm:pt>
    <dgm:pt modelId="{152F685D-1A94-433C-9E29-646A2C3BA12A}">
      <dgm:prSet custT="1"/>
      <dgm:spPr/>
      <dgm:t>
        <a:bodyPr/>
        <a:lstStyle/>
        <a:p>
          <a:r>
            <a:rPr lang="en-US" sz="2400" b="0" i="0" dirty="0" err="1"/>
            <a:t>Obsesīvi-kompulsīvie</a:t>
          </a:r>
          <a:r>
            <a:rPr lang="en-US" sz="2400" b="0" i="0" dirty="0"/>
            <a:t> </a:t>
          </a:r>
          <a:r>
            <a:rPr lang="en-US" sz="2400" b="0" i="0" dirty="0" err="1"/>
            <a:t>traucējumi</a:t>
          </a:r>
          <a:endParaRPr lang="en-US" sz="2400" dirty="0"/>
        </a:p>
      </dgm:t>
    </dgm:pt>
    <dgm:pt modelId="{76D52118-B0CB-4DD0-89E5-85C5017EB99B}" type="parTrans" cxnId="{036021D3-76AF-43A8-AA5B-E0D0780908CA}">
      <dgm:prSet/>
      <dgm:spPr/>
      <dgm:t>
        <a:bodyPr/>
        <a:lstStyle/>
        <a:p>
          <a:endParaRPr lang="en-US"/>
        </a:p>
      </dgm:t>
    </dgm:pt>
    <dgm:pt modelId="{891E78C9-C8C8-441B-BF6E-6938E57691D5}" type="sibTrans" cxnId="{036021D3-76AF-43A8-AA5B-E0D0780908CA}">
      <dgm:prSet/>
      <dgm:spPr/>
      <dgm:t>
        <a:bodyPr/>
        <a:lstStyle/>
        <a:p>
          <a:endParaRPr lang="en-US"/>
        </a:p>
      </dgm:t>
    </dgm:pt>
    <dgm:pt modelId="{D3A2BCFA-247A-47F1-A447-96C57433C89E}">
      <dgm:prSet custT="1"/>
      <dgm:spPr/>
      <dgm:t>
        <a:bodyPr vert="vert270"/>
        <a:lstStyle/>
        <a:p>
          <a:r>
            <a:rPr lang="en-US" sz="2200" b="0" i="0" dirty="0" err="1"/>
            <a:t>Apsēstības</a:t>
          </a:r>
          <a:endParaRPr lang="en-US" sz="2200" dirty="0"/>
        </a:p>
      </dgm:t>
    </dgm:pt>
    <dgm:pt modelId="{57F9249A-3B71-4E42-A293-017765B91EBF}" type="parTrans" cxnId="{91D1830A-092C-42F7-9499-4D4D42122300}">
      <dgm:prSet/>
      <dgm:spPr/>
      <dgm:t>
        <a:bodyPr/>
        <a:lstStyle/>
        <a:p>
          <a:endParaRPr lang="en-US"/>
        </a:p>
      </dgm:t>
    </dgm:pt>
    <dgm:pt modelId="{7E1F87FB-CCE6-490F-9FC2-EB89A3A77D3E}" type="sibTrans" cxnId="{91D1830A-092C-42F7-9499-4D4D42122300}">
      <dgm:prSet/>
      <dgm:spPr/>
      <dgm:t>
        <a:bodyPr/>
        <a:lstStyle/>
        <a:p>
          <a:endParaRPr lang="en-US"/>
        </a:p>
      </dgm:t>
    </dgm:pt>
    <dgm:pt modelId="{8DCA8095-22B3-4BA3-A953-AB91348C265C}">
      <dgm:prSet custT="1"/>
      <dgm:spPr/>
      <dgm:t>
        <a:bodyPr vert="vert270"/>
        <a:lstStyle/>
        <a:p>
          <a:r>
            <a:rPr lang="en-US" sz="2200" b="0" i="0" dirty="0" err="1"/>
            <a:t>Kompul-sijas</a:t>
          </a:r>
          <a:endParaRPr lang="en-US" sz="2200" dirty="0"/>
        </a:p>
      </dgm:t>
    </dgm:pt>
    <dgm:pt modelId="{BD5584E2-33B1-4619-8565-33CD51922796}" type="parTrans" cxnId="{0FEA78A8-B24C-4E9C-9448-5BAC66B9FCDB}">
      <dgm:prSet/>
      <dgm:spPr/>
      <dgm:t>
        <a:bodyPr/>
        <a:lstStyle/>
        <a:p>
          <a:endParaRPr lang="en-US"/>
        </a:p>
      </dgm:t>
    </dgm:pt>
    <dgm:pt modelId="{800C5878-B0E7-488F-8092-AE85CC05BDFC}" type="sibTrans" cxnId="{0FEA78A8-B24C-4E9C-9448-5BAC66B9FCDB}">
      <dgm:prSet/>
      <dgm:spPr/>
      <dgm:t>
        <a:bodyPr/>
        <a:lstStyle/>
        <a:p>
          <a:endParaRPr lang="en-US"/>
        </a:p>
      </dgm:t>
    </dgm:pt>
    <dgm:pt modelId="{2A6F72DD-86E6-417A-A9B4-A474DC7AE5DF}">
      <dgm:prSet custT="1"/>
      <dgm:spPr/>
      <dgm:t>
        <a:bodyPr/>
        <a:lstStyle/>
        <a:p>
          <a:r>
            <a:rPr lang="en-US" sz="2400" dirty="0" err="1"/>
            <a:t>Ar</a:t>
          </a:r>
          <a:r>
            <a:rPr lang="en-US" sz="2400" dirty="0"/>
            <a:t> </a:t>
          </a:r>
          <a:r>
            <a:rPr lang="en-US" sz="2400" dirty="0" err="1"/>
            <a:t>stresu</a:t>
          </a:r>
          <a:r>
            <a:rPr lang="en-US" sz="2400" dirty="0"/>
            <a:t> </a:t>
          </a:r>
          <a:r>
            <a:rPr lang="en-US" sz="2400" dirty="0" err="1"/>
            <a:t>saistītie</a:t>
          </a:r>
          <a:r>
            <a:rPr lang="en-US" sz="2400" dirty="0"/>
            <a:t> </a:t>
          </a:r>
          <a:r>
            <a:rPr lang="en-US" sz="2400" dirty="0" err="1"/>
            <a:t>traucējumi</a:t>
          </a:r>
          <a:endParaRPr lang="en-US" sz="2400" dirty="0"/>
        </a:p>
      </dgm:t>
    </dgm:pt>
    <dgm:pt modelId="{AE99D2FE-3445-4A61-9EF5-12F6B943537E}" type="parTrans" cxnId="{24F49957-5C19-4358-A2B6-D4E78EDE98E7}">
      <dgm:prSet/>
      <dgm:spPr/>
      <dgm:t>
        <a:bodyPr/>
        <a:lstStyle/>
        <a:p>
          <a:endParaRPr lang="en-US"/>
        </a:p>
      </dgm:t>
    </dgm:pt>
    <dgm:pt modelId="{2E043A73-2B74-4E46-A911-5D444568DEE1}" type="sibTrans" cxnId="{24F49957-5C19-4358-A2B6-D4E78EDE98E7}">
      <dgm:prSet/>
      <dgm:spPr/>
      <dgm:t>
        <a:bodyPr/>
        <a:lstStyle/>
        <a:p>
          <a:endParaRPr lang="en-US"/>
        </a:p>
      </dgm:t>
    </dgm:pt>
    <dgm:pt modelId="{5AC48459-963F-4E58-AF2D-0186DCB62A91}">
      <dgm:prSet custT="1"/>
      <dgm:spPr/>
      <dgm:t>
        <a:bodyPr vert="vert270"/>
        <a:lstStyle/>
        <a:p>
          <a:r>
            <a:rPr lang="en-US" sz="2200" dirty="0" err="1"/>
            <a:t>Posttraumatiskā</a:t>
          </a:r>
          <a:r>
            <a:rPr lang="en-US" sz="2200" dirty="0"/>
            <a:t> </a:t>
          </a:r>
          <a:r>
            <a:rPr lang="en-US" sz="2200" dirty="0" err="1"/>
            <a:t>stresa</a:t>
          </a:r>
          <a:r>
            <a:rPr lang="en-US" sz="2200" dirty="0"/>
            <a:t> </a:t>
          </a:r>
          <a:r>
            <a:rPr lang="en-US" sz="2200" dirty="0" err="1"/>
            <a:t>traucējumi</a:t>
          </a:r>
          <a:endParaRPr lang="en-US" sz="2200" dirty="0"/>
        </a:p>
      </dgm:t>
    </dgm:pt>
    <dgm:pt modelId="{36734484-F459-44B7-AF50-35126E4354F2}" type="parTrans" cxnId="{6F47D2FC-DC0D-49D9-82A4-AB0337E06E9C}">
      <dgm:prSet/>
      <dgm:spPr/>
      <dgm:t>
        <a:bodyPr/>
        <a:lstStyle/>
        <a:p>
          <a:endParaRPr lang="en-US"/>
        </a:p>
      </dgm:t>
    </dgm:pt>
    <dgm:pt modelId="{CC61E30F-824E-4386-A8DA-7769B240D076}" type="sibTrans" cxnId="{6F47D2FC-DC0D-49D9-82A4-AB0337E06E9C}">
      <dgm:prSet/>
      <dgm:spPr/>
      <dgm:t>
        <a:bodyPr/>
        <a:lstStyle/>
        <a:p>
          <a:endParaRPr lang="en-US"/>
        </a:p>
      </dgm:t>
    </dgm:pt>
    <dgm:pt modelId="{AD8497EB-1341-4520-910B-52B49B1EB703}">
      <dgm:prSet custT="1"/>
      <dgm:spPr/>
      <dgm:t>
        <a:bodyPr vert="vert270"/>
        <a:lstStyle/>
        <a:p>
          <a:r>
            <a:rPr lang="lv-LV" sz="2200" dirty="0"/>
            <a:t>Sarežģīti </a:t>
          </a:r>
          <a:r>
            <a:rPr lang="lv-LV" sz="2200" dirty="0" err="1"/>
            <a:t>posttraumatiskā</a:t>
          </a:r>
          <a:r>
            <a:rPr lang="lv-LV" sz="2200" dirty="0"/>
            <a:t> stresa traucējumi</a:t>
          </a:r>
          <a:endParaRPr lang="en-US" sz="2200" dirty="0"/>
        </a:p>
      </dgm:t>
    </dgm:pt>
    <dgm:pt modelId="{21FEBE4B-9711-4F41-B674-7EAFFC931265}" type="parTrans" cxnId="{73E6DA93-4913-4A89-92DD-DEED657A0C1C}">
      <dgm:prSet/>
      <dgm:spPr/>
      <dgm:t>
        <a:bodyPr/>
        <a:lstStyle/>
        <a:p>
          <a:endParaRPr lang="en-US"/>
        </a:p>
      </dgm:t>
    </dgm:pt>
    <dgm:pt modelId="{DFFE938A-9F38-4587-823B-553DDBCB9CCD}" type="sibTrans" cxnId="{73E6DA93-4913-4A89-92DD-DEED657A0C1C}">
      <dgm:prSet/>
      <dgm:spPr/>
      <dgm:t>
        <a:bodyPr/>
        <a:lstStyle/>
        <a:p>
          <a:endParaRPr lang="en-US"/>
        </a:p>
      </dgm:t>
    </dgm:pt>
    <dgm:pt modelId="{0BEE0EDE-58DA-411C-9A0E-62B1F5CE8FEC}">
      <dgm:prSet custT="1"/>
      <dgm:spPr/>
      <dgm:t>
        <a:bodyPr/>
        <a:lstStyle/>
        <a:p>
          <a:r>
            <a:rPr lang="en-US" sz="2400" b="0" i="0"/>
            <a:t>Disociatīvie traucējumi</a:t>
          </a:r>
          <a:endParaRPr lang="en-US" sz="2400"/>
        </a:p>
      </dgm:t>
    </dgm:pt>
    <dgm:pt modelId="{A64D63CC-6AAD-41FB-96E7-3856BC2D6D3B}" type="parTrans" cxnId="{45E8F497-34A8-44CF-8EA2-7F107303B576}">
      <dgm:prSet/>
      <dgm:spPr/>
      <dgm:t>
        <a:bodyPr/>
        <a:lstStyle/>
        <a:p>
          <a:endParaRPr lang="en-US"/>
        </a:p>
      </dgm:t>
    </dgm:pt>
    <dgm:pt modelId="{4B83DDD2-4DDC-4244-9B42-A072DA3749F7}" type="sibTrans" cxnId="{45E8F497-34A8-44CF-8EA2-7F107303B576}">
      <dgm:prSet/>
      <dgm:spPr/>
      <dgm:t>
        <a:bodyPr/>
        <a:lstStyle/>
        <a:p>
          <a:endParaRPr lang="en-US"/>
        </a:p>
      </dgm:t>
    </dgm:pt>
    <dgm:pt modelId="{097DB547-8045-48A0-8562-BA6AD5AF7DF0}">
      <dgm:prSet custT="1"/>
      <dgm:spPr/>
      <dgm:t>
        <a:bodyPr vert="vert270"/>
        <a:lstStyle/>
        <a:p>
          <a:r>
            <a:rPr lang="en-US" sz="2200" b="0" i="0"/>
            <a:t>Dissociatīvie identitātes traucējumi</a:t>
          </a:r>
          <a:endParaRPr lang="en-US" sz="2200"/>
        </a:p>
      </dgm:t>
    </dgm:pt>
    <dgm:pt modelId="{C0BAC0A6-2474-42AC-B202-A2DD383B7B1A}" type="parTrans" cxnId="{7654ACA4-2F36-414D-8B95-930CB7B5C334}">
      <dgm:prSet/>
      <dgm:spPr/>
      <dgm:t>
        <a:bodyPr/>
        <a:lstStyle/>
        <a:p>
          <a:endParaRPr lang="en-US"/>
        </a:p>
      </dgm:t>
    </dgm:pt>
    <dgm:pt modelId="{FF35F7B3-5409-4A8F-BCFF-5C1CC5E0F670}" type="sibTrans" cxnId="{7654ACA4-2F36-414D-8B95-930CB7B5C334}">
      <dgm:prSet/>
      <dgm:spPr/>
      <dgm:t>
        <a:bodyPr/>
        <a:lstStyle/>
        <a:p>
          <a:endParaRPr lang="en-US"/>
        </a:p>
      </dgm:t>
    </dgm:pt>
    <dgm:pt modelId="{E1C6CD17-A659-4232-B579-B3B1FA9E1C4B}">
      <dgm:prSet custT="1"/>
      <dgm:spPr/>
      <dgm:t>
        <a:bodyPr vert="vert270"/>
        <a:lstStyle/>
        <a:p>
          <a:r>
            <a:rPr lang="en-US" sz="2200" b="0" i="0"/>
            <a:t>Derealizācija-depersonalizācija</a:t>
          </a:r>
          <a:endParaRPr lang="en-US" sz="2200"/>
        </a:p>
      </dgm:t>
    </dgm:pt>
    <dgm:pt modelId="{56135E75-FE30-4366-A855-B7539ECB3ACA}" type="parTrans" cxnId="{D73E928B-E5DA-4086-903C-2C9E24E71F6B}">
      <dgm:prSet/>
      <dgm:spPr/>
      <dgm:t>
        <a:bodyPr/>
        <a:lstStyle/>
        <a:p>
          <a:endParaRPr lang="en-US"/>
        </a:p>
      </dgm:t>
    </dgm:pt>
    <dgm:pt modelId="{FDAE47F6-BE9C-4D1E-96B8-05DB770C60B8}" type="sibTrans" cxnId="{D73E928B-E5DA-4086-903C-2C9E24E71F6B}">
      <dgm:prSet/>
      <dgm:spPr/>
      <dgm:t>
        <a:bodyPr/>
        <a:lstStyle/>
        <a:p>
          <a:endParaRPr lang="en-US"/>
        </a:p>
      </dgm:t>
    </dgm:pt>
    <dgm:pt modelId="{62A62B1D-96CB-47A1-99EE-5F4DD81C6EE8}" type="pres">
      <dgm:prSet presAssocID="{567BDB5E-4BAE-4045-BDAB-4E7451CA89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BEBEFE-44FB-4CC1-829C-4766ABD03A62}" type="pres">
      <dgm:prSet presAssocID="{C59DF648-F51B-4775-89FE-550C18ECD5C7}" presName="vertOne" presStyleCnt="0"/>
      <dgm:spPr/>
    </dgm:pt>
    <dgm:pt modelId="{3B5A198E-395F-4E63-B740-D445AAF3B93B}" type="pres">
      <dgm:prSet presAssocID="{C59DF648-F51B-4775-89FE-550C18ECD5C7}" presName="txOne" presStyleLbl="node0" presStyleIdx="0" presStyleCnt="4" custScaleX="149972" custScaleY="51477">
        <dgm:presLayoutVars>
          <dgm:chPref val="3"/>
        </dgm:presLayoutVars>
      </dgm:prSet>
      <dgm:spPr/>
    </dgm:pt>
    <dgm:pt modelId="{9380EDA5-3AEC-4E28-9316-DAF7553A3A47}" type="pres">
      <dgm:prSet presAssocID="{C59DF648-F51B-4775-89FE-550C18ECD5C7}" presName="horzOne" presStyleCnt="0"/>
      <dgm:spPr/>
    </dgm:pt>
    <dgm:pt modelId="{6C5BD718-798B-428D-81F8-0F33DBE8F186}" type="pres">
      <dgm:prSet presAssocID="{EE352673-465F-4AE2-A521-72AAC111C5BD}" presName="sibSpaceOne" presStyleCnt="0"/>
      <dgm:spPr/>
    </dgm:pt>
    <dgm:pt modelId="{FA12D1D8-9BBC-460F-85E8-19EE52171C05}" type="pres">
      <dgm:prSet presAssocID="{152F685D-1A94-433C-9E29-646A2C3BA12A}" presName="vertOne" presStyleCnt="0"/>
      <dgm:spPr/>
    </dgm:pt>
    <dgm:pt modelId="{22ED4C2A-6A1F-47F4-9724-E48F86BD80BF}" type="pres">
      <dgm:prSet presAssocID="{152F685D-1A94-433C-9E29-646A2C3BA12A}" presName="txOne" presStyleLbl="node0" presStyleIdx="1" presStyleCnt="4" custScaleX="115363" custScaleY="51477">
        <dgm:presLayoutVars>
          <dgm:chPref val="3"/>
        </dgm:presLayoutVars>
      </dgm:prSet>
      <dgm:spPr/>
    </dgm:pt>
    <dgm:pt modelId="{E4E243AA-2F8A-4484-ADCC-E9D7371F408E}" type="pres">
      <dgm:prSet presAssocID="{152F685D-1A94-433C-9E29-646A2C3BA12A}" presName="parTransOne" presStyleCnt="0"/>
      <dgm:spPr/>
    </dgm:pt>
    <dgm:pt modelId="{ACB6D04C-C5CF-4D98-BF3F-76F61845D71C}" type="pres">
      <dgm:prSet presAssocID="{152F685D-1A94-433C-9E29-646A2C3BA12A}" presName="horzOne" presStyleCnt="0"/>
      <dgm:spPr/>
    </dgm:pt>
    <dgm:pt modelId="{D9CDF0BA-1C79-40C6-AF98-60ABE3C9E0C8}" type="pres">
      <dgm:prSet presAssocID="{D3A2BCFA-247A-47F1-A447-96C57433C89E}" presName="vertTwo" presStyleCnt="0"/>
      <dgm:spPr/>
    </dgm:pt>
    <dgm:pt modelId="{F13526F3-ACB3-4A12-A5E7-7A9E0943505B}" type="pres">
      <dgm:prSet presAssocID="{D3A2BCFA-247A-47F1-A447-96C57433C89E}" presName="txTwo" presStyleLbl="node2" presStyleIdx="0" presStyleCnt="6">
        <dgm:presLayoutVars>
          <dgm:chPref val="3"/>
        </dgm:presLayoutVars>
      </dgm:prSet>
      <dgm:spPr/>
    </dgm:pt>
    <dgm:pt modelId="{6957B034-2405-49A9-8230-F785901D0D0A}" type="pres">
      <dgm:prSet presAssocID="{D3A2BCFA-247A-47F1-A447-96C57433C89E}" presName="horzTwo" presStyleCnt="0"/>
      <dgm:spPr/>
    </dgm:pt>
    <dgm:pt modelId="{1564615F-C45C-4B06-9208-F2C3ED4332F0}" type="pres">
      <dgm:prSet presAssocID="{7E1F87FB-CCE6-490F-9FC2-EB89A3A77D3E}" presName="sibSpaceTwo" presStyleCnt="0"/>
      <dgm:spPr/>
    </dgm:pt>
    <dgm:pt modelId="{0B4A0D3B-D58D-4F1F-9002-68A6D281B04B}" type="pres">
      <dgm:prSet presAssocID="{8DCA8095-22B3-4BA3-A953-AB91348C265C}" presName="vertTwo" presStyleCnt="0"/>
      <dgm:spPr/>
    </dgm:pt>
    <dgm:pt modelId="{6CA268F7-F5D7-4744-A259-2C20613E7BC5}" type="pres">
      <dgm:prSet presAssocID="{8DCA8095-22B3-4BA3-A953-AB91348C265C}" presName="txTwo" presStyleLbl="node2" presStyleIdx="1" presStyleCnt="6">
        <dgm:presLayoutVars>
          <dgm:chPref val="3"/>
        </dgm:presLayoutVars>
      </dgm:prSet>
      <dgm:spPr/>
    </dgm:pt>
    <dgm:pt modelId="{A567915E-619B-4B1C-B71C-FF497DB88E3A}" type="pres">
      <dgm:prSet presAssocID="{8DCA8095-22B3-4BA3-A953-AB91348C265C}" presName="horzTwo" presStyleCnt="0"/>
      <dgm:spPr/>
    </dgm:pt>
    <dgm:pt modelId="{7F8F58E7-96A0-46C5-9A28-096352FBC49E}" type="pres">
      <dgm:prSet presAssocID="{891E78C9-C8C8-441B-BF6E-6938E57691D5}" presName="sibSpaceOne" presStyleCnt="0"/>
      <dgm:spPr/>
    </dgm:pt>
    <dgm:pt modelId="{1D90053F-4B9F-42E3-994D-F9D0A37DCCA5}" type="pres">
      <dgm:prSet presAssocID="{2A6F72DD-86E6-417A-A9B4-A474DC7AE5DF}" presName="vertOne" presStyleCnt="0"/>
      <dgm:spPr/>
    </dgm:pt>
    <dgm:pt modelId="{36E3A85E-D441-4C65-8A0A-848525B19EC0}" type="pres">
      <dgm:prSet presAssocID="{2A6F72DD-86E6-417A-A9B4-A474DC7AE5DF}" presName="txOne" presStyleLbl="node0" presStyleIdx="2" presStyleCnt="4" custScaleX="115363" custScaleY="51639">
        <dgm:presLayoutVars>
          <dgm:chPref val="3"/>
        </dgm:presLayoutVars>
      </dgm:prSet>
      <dgm:spPr/>
    </dgm:pt>
    <dgm:pt modelId="{BDD519EA-F6D4-447A-9CE4-9A23F8C9B544}" type="pres">
      <dgm:prSet presAssocID="{2A6F72DD-86E6-417A-A9B4-A474DC7AE5DF}" presName="parTransOne" presStyleCnt="0"/>
      <dgm:spPr/>
    </dgm:pt>
    <dgm:pt modelId="{AA63200B-9814-49B4-8609-2AE18EC6441D}" type="pres">
      <dgm:prSet presAssocID="{2A6F72DD-86E6-417A-A9B4-A474DC7AE5DF}" presName="horzOne" presStyleCnt="0"/>
      <dgm:spPr/>
    </dgm:pt>
    <dgm:pt modelId="{A1747104-CE32-4AF4-97BE-A57E041F7884}" type="pres">
      <dgm:prSet presAssocID="{5AC48459-963F-4E58-AF2D-0186DCB62A91}" presName="vertTwo" presStyleCnt="0"/>
      <dgm:spPr/>
    </dgm:pt>
    <dgm:pt modelId="{57F85354-A4C7-47E1-97E3-3231FFF1C4E1}" type="pres">
      <dgm:prSet presAssocID="{5AC48459-963F-4E58-AF2D-0186DCB62A91}" presName="txTwo" presStyleLbl="node2" presStyleIdx="2" presStyleCnt="6" custLinFactNeighborX="2075" custLinFactNeighborY="-958">
        <dgm:presLayoutVars>
          <dgm:chPref val="3"/>
        </dgm:presLayoutVars>
      </dgm:prSet>
      <dgm:spPr/>
    </dgm:pt>
    <dgm:pt modelId="{A2BE7633-CE00-409C-9CD1-88C6B2EFBA21}" type="pres">
      <dgm:prSet presAssocID="{5AC48459-963F-4E58-AF2D-0186DCB62A91}" presName="horzTwo" presStyleCnt="0"/>
      <dgm:spPr/>
    </dgm:pt>
    <dgm:pt modelId="{F49BD83F-3437-4934-9329-7C3EF2B142D6}" type="pres">
      <dgm:prSet presAssocID="{CC61E30F-824E-4386-A8DA-7769B240D076}" presName="sibSpaceTwo" presStyleCnt="0"/>
      <dgm:spPr/>
    </dgm:pt>
    <dgm:pt modelId="{14D88310-E0B4-4684-BED0-C7664C4F38DD}" type="pres">
      <dgm:prSet presAssocID="{AD8497EB-1341-4520-910B-52B49B1EB703}" presName="vertTwo" presStyleCnt="0"/>
      <dgm:spPr/>
    </dgm:pt>
    <dgm:pt modelId="{CDDAF59C-B63D-4EB9-8369-DC0341290945}" type="pres">
      <dgm:prSet presAssocID="{AD8497EB-1341-4520-910B-52B49B1EB703}" presName="txTwo" presStyleLbl="node2" presStyleIdx="3" presStyleCnt="6" custLinFactNeighborX="2075" custLinFactNeighborY="-958">
        <dgm:presLayoutVars>
          <dgm:chPref val="3"/>
        </dgm:presLayoutVars>
      </dgm:prSet>
      <dgm:spPr/>
    </dgm:pt>
    <dgm:pt modelId="{12F68576-1248-4E7A-AD61-47D3D5E70663}" type="pres">
      <dgm:prSet presAssocID="{AD8497EB-1341-4520-910B-52B49B1EB703}" presName="horzTwo" presStyleCnt="0"/>
      <dgm:spPr/>
    </dgm:pt>
    <dgm:pt modelId="{D1C96830-F236-42C9-8DB6-13EC40EAA752}" type="pres">
      <dgm:prSet presAssocID="{2E043A73-2B74-4E46-A911-5D444568DEE1}" presName="sibSpaceOne" presStyleCnt="0"/>
      <dgm:spPr/>
    </dgm:pt>
    <dgm:pt modelId="{CA7E8D7E-4399-4E39-A6B6-9A571AAF972E}" type="pres">
      <dgm:prSet presAssocID="{0BEE0EDE-58DA-411C-9A0E-62B1F5CE8FEC}" presName="vertOne" presStyleCnt="0"/>
      <dgm:spPr/>
    </dgm:pt>
    <dgm:pt modelId="{F91447DA-D010-47F5-B8FD-871570F12B8A}" type="pres">
      <dgm:prSet presAssocID="{0BEE0EDE-58DA-411C-9A0E-62B1F5CE8FEC}" presName="txOne" presStyleLbl="node0" presStyleIdx="3" presStyleCnt="4" custScaleX="115363" custScaleY="51477">
        <dgm:presLayoutVars>
          <dgm:chPref val="3"/>
        </dgm:presLayoutVars>
      </dgm:prSet>
      <dgm:spPr/>
    </dgm:pt>
    <dgm:pt modelId="{5BB64F4C-EDBA-4CAF-8C69-6995D19A9273}" type="pres">
      <dgm:prSet presAssocID="{0BEE0EDE-58DA-411C-9A0E-62B1F5CE8FEC}" presName="parTransOne" presStyleCnt="0"/>
      <dgm:spPr/>
    </dgm:pt>
    <dgm:pt modelId="{2F647B63-ECE1-44AA-B3B0-F3948040AEF9}" type="pres">
      <dgm:prSet presAssocID="{0BEE0EDE-58DA-411C-9A0E-62B1F5CE8FEC}" presName="horzOne" presStyleCnt="0"/>
      <dgm:spPr/>
    </dgm:pt>
    <dgm:pt modelId="{DD810CE7-3895-42DE-A42D-31BB117B94D2}" type="pres">
      <dgm:prSet presAssocID="{097DB547-8045-48A0-8562-BA6AD5AF7DF0}" presName="vertTwo" presStyleCnt="0"/>
      <dgm:spPr/>
    </dgm:pt>
    <dgm:pt modelId="{D52FCDCE-F0FF-48AD-A3F8-B10AF94DE851}" type="pres">
      <dgm:prSet presAssocID="{097DB547-8045-48A0-8562-BA6AD5AF7DF0}" presName="txTwo" presStyleLbl="node2" presStyleIdx="4" presStyleCnt="6" custLinFactNeighborX="2075" custLinFactNeighborY="-958">
        <dgm:presLayoutVars>
          <dgm:chPref val="3"/>
        </dgm:presLayoutVars>
      </dgm:prSet>
      <dgm:spPr/>
    </dgm:pt>
    <dgm:pt modelId="{36478323-4C59-4C06-8471-63C21F0D2821}" type="pres">
      <dgm:prSet presAssocID="{097DB547-8045-48A0-8562-BA6AD5AF7DF0}" presName="horzTwo" presStyleCnt="0"/>
      <dgm:spPr/>
    </dgm:pt>
    <dgm:pt modelId="{1FA5AB56-506A-4AD1-9DA7-D370D20206A6}" type="pres">
      <dgm:prSet presAssocID="{FF35F7B3-5409-4A8F-BCFF-5C1CC5E0F670}" presName="sibSpaceTwo" presStyleCnt="0"/>
      <dgm:spPr/>
    </dgm:pt>
    <dgm:pt modelId="{8BF73891-46A9-4961-A61A-39BF6E42AD20}" type="pres">
      <dgm:prSet presAssocID="{E1C6CD17-A659-4232-B579-B3B1FA9E1C4B}" presName="vertTwo" presStyleCnt="0"/>
      <dgm:spPr/>
    </dgm:pt>
    <dgm:pt modelId="{3419CF9F-0A20-4E86-BD52-ED8853E4F419}" type="pres">
      <dgm:prSet presAssocID="{E1C6CD17-A659-4232-B579-B3B1FA9E1C4B}" presName="txTwo" presStyleLbl="node2" presStyleIdx="5" presStyleCnt="6" custLinFactNeighborX="2075" custLinFactNeighborY="-958">
        <dgm:presLayoutVars>
          <dgm:chPref val="3"/>
        </dgm:presLayoutVars>
      </dgm:prSet>
      <dgm:spPr/>
    </dgm:pt>
    <dgm:pt modelId="{9F266718-66C2-457B-B113-1B48EB06F97F}" type="pres">
      <dgm:prSet presAssocID="{E1C6CD17-A659-4232-B579-B3B1FA9E1C4B}" presName="horzTwo" presStyleCnt="0"/>
      <dgm:spPr/>
    </dgm:pt>
  </dgm:ptLst>
  <dgm:cxnLst>
    <dgm:cxn modelId="{91D1830A-092C-42F7-9499-4D4D42122300}" srcId="{152F685D-1A94-433C-9E29-646A2C3BA12A}" destId="{D3A2BCFA-247A-47F1-A447-96C57433C89E}" srcOrd="0" destOrd="0" parTransId="{57F9249A-3B71-4E42-A293-017765B91EBF}" sibTransId="{7E1F87FB-CCE6-490F-9FC2-EB89A3A77D3E}"/>
    <dgm:cxn modelId="{4FF09D0D-736E-4FC2-BB5E-AB2687325B1C}" type="presOf" srcId="{097DB547-8045-48A0-8562-BA6AD5AF7DF0}" destId="{D52FCDCE-F0FF-48AD-A3F8-B10AF94DE851}" srcOrd="0" destOrd="0" presId="urn:microsoft.com/office/officeart/2005/8/layout/hierarchy4"/>
    <dgm:cxn modelId="{18245411-C025-48D8-AE9D-485A844869C4}" type="presOf" srcId="{567BDB5E-4BAE-4045-BDAB-4E7451CA8970}" destId="{62A62B1D-96CB-47A1-99EE-5F4DD81C6EE8}" srcOrd="0" destOrd="0" presId="urn:microsoft.com/office/officeart/2005/8/layout/hierarchy4"/>
    <dgm:cxn modelId="{E5037B20-AF3A-4048-AE20-C2DAD4685D6C}" type="presOf" srcId="{AD8497EB-1341-4520-910B-52B49B1EB703}" destId="{CDDAF59C-B63D-4EB9-8369-DC0341290945}" srcOrd="0" destOrd="0" presId="urn:microsoft.com/office/officeart/2005/8/layout/hierarchy4"/>
    <dgm:cxn modelId="{B5DE6F42-6965-4DB0-9B3A-9EE7709E58BA}" type="presOf" srcId="{D3A2BCFA-247A-47F1-A447-96C57433C89E}" destId="{F13526F3-ACB3-4A12-A5E7-7A9E0943505B}" srcOrd="0" destOrd="0" presId="urn:microsoft.com/office/officeart/2005/8/layout/hierarchy4"/>
    <dgm:cxn modelId="{24F49957-5C19-4358-A2B6-D4E78EDE98E7}" srcId="{567BDB5E-4BAE-4045-BDAB-4E7451CA8970}" destId="{2A6F72DD-86E6-417A-A9B4-A474DC7AE5DF}" srcOrd="2" destOrd="0" parTransId="{AE99D2FE-3445-4A61-9EF5-12F6B943537E}" sibTransId="{2E043A73-2B74-4E46-A911-5D444568DEE1}"/>
    <dgm:cxn modelId="{FD4E2859-58E3-4F5D-BF2E-92962957798C}" type="presOf" srcId="{5AC48459-963F-4E58-AF2D-0186DCB62A91}" destId="{57F85354-A4C7-47E1-97E3-3231FFF1C4E1}" srcOrd="0" destOrd="0" presId="urn:microsoft.com/office/officeart/2005/8/layout/hierarchy4"/>
    <dgm:cxn modelId="{24169E5F-6F12-4B50-BD92-579BB6396D57}" type="presOf" srcId="{C59DF648-F51B-4775-89FE-550C18ECD5C7}" destId="{3B5A198E-395F-4E63-B740-D445AAF3B93B}" srcOrd="0" destOrd="0" presId="urn:microsoft.com/office/officeart/2005/8/layout/hierarchy4"/>
    <dgm:cxn modelId="{1A1B8864-5622-4827-B017-7DAB2E20CA0F}" type="presOf" srcId="{152F685D-1A94-433C-9E29-646A2C3BA12A}" destId="{22ED4C2A-6A1F-47F4-9724-E48F86BD80BF}" srcOrd="0" destOrd="0" presId="urn:microsoft.com/office/officeart/2005/8/layout/hierarchy4"/>
    <dgm:cxn modelId="{D73E928B-E5DA-4086-903C-2C9E24E71F6B}" srcId="{0BEE0EDE-58DA-411C-9A0E-62B1F5CE8FEC}" destId="{E1C6CD17-A659-4232-B579-B3B1FA9E1C4B}" srcOrd="1" destOrd="0" parTransId="{56135E75-FE30-4366-A855-B7539ECB3ACA}" sibTransId="{FDAE47F6-BE9C-4D1E-96B8-05DB770C60B8}"/>
    <dgm:cxn modelId="{73E6DA93-4913-4A89-92DD-DEED657A0C1C}" srcId="{2A6F72DD-86E6-417A-A9B4-A474DC7AE5DF}" destId="{AD8497EB-1341-4520-910B-52B49B1EB703}" srcOrd="1" destOrd="0" parTransId="{21FEBE4B-9711-4F41-B674-7EAFFC931265}" sibTransId="{DFFE938A-9F38-4587-823B-553DDBCB9CCD}"/>
    <dgm:cxn modelId="{45E8F497-34A8-44CF-8EA2-7F107303B576}" srcId="{567BDB5E-4BAE-4045-BDAB-4E7451CA8970}" destId="{0BEE0EDE-58DA-411C-9A0E-62B1F5CE8FEC}" srcOrd="3" destOrd="0" parTransId="{A64D63CC-6AAD-41FB-96E7-3856BC2D6D3B}" sibTransId="{4B83DDD2-4DDC-4244-9B42-A072DA3749F7}"/>
    <dgm:cxn modelId="{04B1DCA3-91A8-448E-8982-78066C69DCAE}" type="presOf" srcId="{8DCA8095-22B3-4BA3-A953-AB91348C265C}" destId="{6CA268F7-F5D7-4744-A259-2C20613E7BC5}" srcOrd="0" destOrd="0" presId="urn:microsoft.com/office/officeart/2005/8/layout/hierarchy4"/>
    <dgm:cxn modelId="{7654ACA4-2F36-414D-8B95-930CB7B5C334}" srcId="{0BEE0EDE-58DA-411C-9A0E-62B1F5CE8FEC}" destId="{097DB547-8045-48A0-8562-BA6AD5AF7DF0}" srcOrd="0" destOrd="0" parTransId="{C0BAC0A6-2474-42AC-B202-A2DD383B7B1A}" sibTransId="{FF35F7B3-5409-4A8F-BCFF-5C1CC5E0F670}"/>
    <dgm:cxn modelId="{0FEA78A8-B24C-4E9C-9448-5BAC66B9FCDB}" srcId="{152F685D-1A94-433C-9E29-646A2C3BA12A}" destId="{8DCA8095-22B3-4BA3-A953-AB91348C265C}" srcOrd="1" destOrd="0" parTransId="{BD5584E2-33B1-4619-8565-33CD51922796}" sibTransId="{800C5878-B0E7-488F-8092-AE85CC05BDFC}"/>
    <dgm:cxn modelId="{923E77B4-407C-4F20-9EE2-FE8310049291}" type="presOf" srcId="{E1C6CD17-A659-4232-B579-B3B1FA9E1C4B}" destId="{3419CF9F-0A20-4E86-BD52-ED8853E4F419}" srcOrd="0" destOrd="0" presId="urn:microsoft.com/office/officeart/2005/8/layout/hierarchy4"/>
    <dgm:cxn modelId="{7B8EC3CF-4DB8-4A89-A6FB-A030207D0D59}" type="presOf" srcId="{0BEE0EDE-58DA-411C-9A0E-62B1F5CE8FEC}" destId="{F91447DA-D010-47F5-B8FD-871570F12B8A}" srcOrd="0" destOrd="0" presId="urn:microsoft.com/office/officeart/2005/8/layout/hierarchy4"/>
    <dgm:cxn modelId="{071D8ED2-0844-4058-81C5-D2A018F15985}" srcId="{567BDB5E-4BAE-4045-BDAB-4E7451CA8970}" destId="{C59DF648-F51B-4775-89FE-550C18ECD5C7}" srcOrd="0" destOrd="0" parTransId="{2CA240D0-1430-4DC1-9092-C12B458BE1A4}" sibTransId="{EE352673-465F-4AE2-A521-72AAC111C5BD}"/>
    <dgm:cxn modelId="{036021D3-76AF-43A8-AA5B-E0D0780908CA}" srcId="{567BDB5E-4BAE-4045-BDAB-4E7451CA8970}" destId="{152F685D-1A94-433C-9E29-646A2C3BA12A}" srcOrd="1" destOrd="0" parTransId="{76D52118-B0CB-4DD0-89E5-85C5017EB99B}" sibTransId="{891E78C9-C8C8-441B-BF6E-6938E57691D5}"/>
    <dgm:cxn modelId="{DEA9F7E7-FBEA-4A1A-9288-FE0E6C2E57E3}" type="presOf" srcId="{2A6F72DD-86E6-417A-A9B4-A474DC7AE5DF}" destId="{36E3A85E-D441-4C65-8A0A-848525B19EC0}" srcOrd="0" destOrd="0" presId="urn:microsoft.com/office/officeart/2005/8/layout/hierarchy4"/>
    <dgm:cxn modelId="{6F47D2FC-DC0D-49D9-82A4-AB0337E06E9C}" srcId="{2A6F72DD-86E6-417A-A9B4-A474DC7AE5DF}" destId="{5AC48459-963F-4E58-AF2D-0186DCB62A91}" srcOrd="0" destOrd="0" parTransId="{36734484-F459-44B7-AF50-35126E4354F2}" sibTransId="{CC61E30F-824E-4386-A8DA-7769B240D076}"/>
    <dgm:cxn modelId="{154E1F75-15B5-4832-8F1C-E881909B0584}" type="presParOf" srcId="{62A62B1D-96CB-47A1-99EE-5F4DD81C6EE8}" destId="{7BBEBEFE-44FB-4CC1-829C-4766ABD03A62}" srcOrd="0" destOrd="0" presId="urn:microsoft.com/office/officeart/2005/8/layout/hierarchy4"/>
    <dgm:cxn modelId="{83C69064-6B54-4763-B068-C9C72B1E8AF3}" type="presParOf" srcId="{7BBEBEFE-44FB-4CC1-829C-4766ABD03A62}" destId="{3B5A198E-395F-4E63-B740-D445AAF3B93B}" srcOrd="0" destOrd="0" presId="urn:microsoft.com/office/officeart/2005/8/layout/hierarchy4"/>
    <dgm:cxn modelId="{745E07B9-DBF7-40AE-B5FF-D1346F62772B}" type="presParOf" srcId="{7BBEBEFE-44FB-4CC1-829C-4766ABD03A62}" destId="{9380EDA5-3AEC-4E28-9316-DAF7553A3A47}" srcOrd="1" destOrd="0" presId="urn:microsoft.com/office/officeart/2005/8/layout/hierarchy4"/>
    <dgm:cxn modelId="{9DE33B66-3F81-4C17-83ED-0EA388D66020}" type="presParOf" srcId="{62A62B1D-96CB-47A1-99EE-5F4DD81C6EE8}" destId="{6C5BD718-798B-428D-81F8-0F33DBE8F186}" srcOrd="1" destOrd="0" presId="urn:microsoft.com/office/officeart/2005/8/layout/hierarchy4"/>
    <dgm:cxn modelId="{B4C361F1-779E-4913-8C53-12A7DA4766C8}" type="presParOf" srcId="{62A62B1D-96CB-47A1-99EE-5F4DD81C6EE8}" destId="{FA12D1D8-9BBC-460F-85E8-19EE52171C05}" srcOrd="2" destOrd="0" presId="urn:microsoft.com/office/officeart/2005/8/layout/hierarchy4"/>
    <dgm:cxn modelId="{6E010124-3AF0-40B0-9D4D-062765A2F0ED}" type="presParOf" srcId="{FA12D1D8-9BBC-460F-85E8-19EE52171C05}" destId="{22ED4C2A-6A1F-47F4-9724-E48F86BD80BF}" srcOrd="0" destOrd="0" presId="urn:microsoft.com/office/officeart/2005/8/layout/hierarchy4"/>
    <dgm:cxn modelId="{46D541C6-875F-47A3-86E9-858DC1EB067E}" type="presParOf" srcId="{FA12D1D8-9BBC-460F-85E8-19EE52171C05}" destId="{E4E243AA-2F8A-4484-ADCC-E9D7371F408E}" srcOrd="1" destOrd="0" presId="urn:microsoft.com/office/officeart/2005/8/layout/hierarchy4"/>
    <dgm:cxn modelId="{FC547D3C-9D47-4B80-8AD7-9FF0BA0D66C7}" type="presParOf" srcId="{FA12D1D8-9BBC-460F-85E8-19EE52171C05}" destId="{ACB6D04C-C5CF-4D98-BF3F-76F61845D71C}" srcOrd="2" destOrd="0" presId="urn:microsoft.com/office/officeart/2005/8/layout/hierarchy4"/>
    <dgm:cxn modelId="{F4AF167A-3964-448B-BAD1-755F58F01F2A}" type="presParOf" srcId="{ACB6D04C-C5CF-4D98-BF3F-76F61845D71C}" destId="{D9CDF0BA-1C79-40C6-AF98-60ABE3C9E0C8}" srcOrd="0" destOrd="0" presId="urn:microsoft.com/office/officeart/2005/8/layout/hierarchy4"/>
    <dgm:cxn modelId="{702617B9-82E6-4DF2-8D29-851C5522F4E2}" type="presParOf" srcId="{D9CDF0BA-1C79-40C6-AF98-60ABE3C9E0C8}" destId="{F13526F3-ACB3-4A12-A5E7-7A9E0943505B}" srcOrd="0" destOrd="0" presId="urn:microsoft.com/office/officeart/2005/8/layout/hierarchy4"/>
    <dgm:cxn modelId="{F5016E8C-529F-4B89-9F8B-A89EE7F0D375}" type="presParOf" srcId="{D9CDF0BA-1C79-40C6-AF98-60ABE3C9E0C8}" destId="{6957B034-2405-49A9-8230-F785901D0D0A}" srcOrd="1" destOrd="0" presId="urn:microsoft.com/office/officeart/2005/8/layout/hierarchy4"/>
    <dgm:cxn modelId="{4C30F774-C12C-4DA9-89C6-386ECB5C8100}" type="presParOf" srcId="{ACB6D04C-C5CF-4D98-BF3F-76F61845D71C}" destId="{1564615F-C45C-4B06-9208-F2C3ED4332F0}" srcOrd="1" destOrd="0" presId="urn:microsoft.com/office/officeart/2005/8/layout/hierarchy4"/>
    <dgm:cxn modelId="{5519D9CB-493D-4798-A2EB-F119F17A15E9}" type="presParOf" srcId="{ACB6D04C-C5CF-4D98-BF3F-76F61845D71C}" destId="{0B4A0D3B-D58D-4F1F-9002-68A6D281B04B}" srcOrd="2" destOrd="0" presId="urn:microsoft.com/office/officeart/2005/8/layout/hierarchy4"/>
    <dgm:cxn modelId="{C71ECE34-70A3-4B25-8C85-D6F6F5550D88}" type="presParOf" srcId="{0B4A0D3B-D58D-4F1F-9002-68A6D281B04B}" destId="{6CA268F7-F5D7-4744-A259-2C20613E7BC5}" srcOrd="0" destOrd="0" presId="urn:microsoft.com/office/officeart/2005/8/layout/hierarchy4"/>
    <dgm:cxn modelId="{501B4AFE-1F10-45A5-9CC4-8DD59687D9FB}" type="presParOf" srcId="{0B4A0D3B-D58D-4F1F-9002-68A6D281B04B}" destId="{A567915E-619B-4B1C-B71C-FF497DB88E3A}" srcOrd="1" destOrd="0" presId="urn:microsoft.com/office/officeart/2005/8/layout/hierarchy4"/>
    <dgm:cxn modelId="{D593D324-4CCD-4C0A-8337-ED548BEEA752}" type="presParOf" srcId="{62A62B1D-96CB-47A1-99EE-5F4DD81C6EE8}" destId="{7F8F58E7-96A0-46C5-9A28-096352FBC49E}" srcOrd="3" destOrd="0" presId="urn:microsoft.com/office/officeart/2005/8/layout/hierarchy4"/>
    <dgm:cxn modelId="{1CD541F8-03B8-4A1D-806F-C1B88EE8A66B}" type="presParOf" srcId="{62A62B1D-96CB-47A1-99EE-5F4DD81C6EE8}" destId="{1D90053F-4B9F-42E3-994D-F9D0A37DCCA5}" srcOrd="4" destOrd="0" presId="urn:microsoft.com/office/officeart/2005/8/layout/hierarchy4"/>
    <dgm:cxn modelId="{B3646D33-FB96-46D2-B744-F2248250FA02}" type="presParOf" srcId="{1D90053F-4B9F-42E3-994D-F9D0A37DCCA5}" destId="{36E3A85E-D441-4C65-8A0A-848525B19EC0}" srcOrd="0" destOrd="0" presId="urn:microsoft.com/office/officeart/2005/8/layout/hierarchy4"/>
    <dgm:cxn modelId="{EC5756FA-4D10-4807-AB60-B4A81DA791C6}" type="presParOf" srcId="{1D90053F-4B9F-42E3-994D-F9D0A37DCCA5}" destId="{BDD519EA-F6D4-447A-9CE4-9A23F8C9B544}" srcOrd="1" destOrd="0" presId="urn:microsoft.com/office/officeart/2005/8/layout/hierarchy4"/>
    <dgm:cxn modelId="{369EE243-90A5-417A-8743-A592AB3C4523}" type="presParOf" srcId="{1D90053F-4B9F-42E3-994D-F9D0A37DCCA5}" destId="{AA63200B-9814-49B4-8609-2AE18EC6441D}" srcOrd="2" destOrd="0" presId="urn:microsoft.com/office/officeart/2005/8/layout/hierarchy4"/>
    <dgm:cxn modelId="{D38AF282-8E4F-4B34-B381-7CCF6C40FA30}" type="presParOf" srcId="{AA63200B-9814-49B4-8609-2AE18EC6441D}" destId="{A1747104-CE32-4AF4-97BE-A57E041F7884}" srcOrd="0" destOrd="0" presId="urn:microsoft.com/office/officeart/2005/8/layout/hierarchy4"/>
    <dgm:cxn modelId="{BAB4DB42-9E38-4707-8A9C-57E15DB1B2C5}" type="presParOf" srcId="{A1747104-CE32-4AF4-97BE-A57E041F7884}" destId="{57F85354-A4C7-47E1-97E3-3231FFF1C4E1}" srcOrd="0" destOrd="0" presId="urn:microsoft.com/office/officeart/2005/8/layout/hierarchy4"/>
    <dgm:cxn modelId="{3C5975AA-D448-4A34-AE42-71BF94B19E5F}" type="presParOf" srcId="{A1747104-CE32-4AF4-97BE-A57E041F7884}" destId="{A2BE7633-CE00-409C-9CD1-88C6B2EFBA21}" srcOrd="1" destOrd="0" presId="urn:microsoft.com/office/officeart/2005/8/layout/hierarchy4"/>
    <dgm:cxn modelId="{A38CC7E8-D3E2-4C7E-BB13-D03447BEF7E0}" type="presParOf" srcId="{AA63200B-9814-49B4-8609-2AE18EC6441D}" destId="{F49BD83F-3437-4934-9329-7C3EF2B142D6}" srcOrd="1" destOrd="0" presId="urn:microsoft.com/office/officeart/2005/8/layout/hierarchy4"/>
    <dgm:cxn modelId="{E54E4B50-57D6-484B-B0FC-09FB655ADB72}" type="presParOf" srcId="{AA63200B-9814-49B4-8609-2AE18EC6441D}" destId="{14D88310-E0B4-4684-BED0-C7664C4F38DD}" srcOrd="2" destOrd="0" presId="urn:microsoft.com/office/officeart/2005/8/layout/hierarchy4"/>
    <dgm:cxn modelId="{E316800C-3DFE-4B07-92BF-0191CD15EF5A}" type="presParOf" srcId="{14D88310-E0B4-4684-BED0-C7664C4F38DD}" destId="{CDDAF59C-B63D-4EB9-8369-DC0341290945}" srcOrd="0" destOrd="0" presId="urn:microsoft.com/office/officeart/2005/8/layout/hierarchy4"/>
    <dgm:cxn modelId="{578A526A-FDF2-44B8-A2A8-B0FADF8AE2A5}" type="presParOf" srcId="{14D88310-E0B4-4684-BED0-C7664C4F38DD}" destId="{12F68576-1248-4E7A-AD61-47D3D5E70663}" srcOrd="1" destOrd="0" presId="urn:microsoft.com/office/officeart/2005/8/layout/hierarchy4"/>
    <dgm:cxn modelId="{D0F8BAE8-2199-4557-81F7-F651BF31F8BB}" type="presParOf" srcId="{62A62B1D-96CB-47A1-99EE-5F4DD81C6EE8}" destId="{D1C96830-F236-42C9-8DB6-13EC40EAA752}" srcOrd="5" destOrd="0" presId="urn:microsoft.com/office/officeart/2005/8/layout/hierarchy4"/>
    <dgm:cxn modelId="{A392B12F-D282-4D5E-A269-CE7FC9ABEBA0}" type="presParOf" srcId="{62A62B1D-96CB-47A1-99EE-5F4DD81C6EE8}" destId="{CA7E8D7E-4399-4E39-A6B6-9A571AAF972E}" srcOrd="6" destOrd="0" presId="urn:microsoft.com/office/officeart/2005/8/layout/hierarchy4"/>
    <dgm:cxn modelId="{3A9970EE-3954-45F5-8B54-F84D5D2A67EC}" type="presParOf" srcId="{CA7E8D7E-4399-4E39-A6B6-9A571AAF972E}" destId="{F91447DA-D010-47F5-B8FD-871570F12B8A}" srcOrd="0" destOrd="0" presId="urn:microsoft.com/office/officeart/2005/8/layout/hierarchy4"/>
    <dgm:cxn modelId="{D01B8EB2-5561-4C42-A5D1-818DF0941536}" type="presParOf" srcId="{CA7E8D7E-4399-4E39-A6B6-9A571AAF972E}" destId="{5BB64F4C-EDBA-4CAF-8C69-6995D19A9273}" srcOrd="1" destOrd="0" presId="urn:microsoft.com/office/officeart/2005/8/layout/hierarchy4"/>
    <dgm:cxn modelId="{73D5BB97-F564-4F7D-9141-6D9BFBF0C7CC}" type="presParOf" srcId="{CA7E8D7E-4399-4E39-A6B6-9A571AAF972E}" destId="{2F647B63-ECE1-44AA-B3B0-F3948040AEF9}" srcOrd="2" destOrd="0" presId="urn:microsoft.com/office/officeart/2005/8/layout/hierarchy4"/>
    <dgm:cxn modelId="{E9FEC243-D372-4C17-98D0-064FEA535033}" type="presParOf" srcId="{2F647B63-ECE1-44AA-B3B0-F3948040AEF9}" destId="{DD810CE7-3895-42DE-A42D-31BB117B94D2}" srcOrd="0" destOrd="0" presId="urn:microsoft.com/office/officeart/2005/8/layout/hierarchy4"/>
    <dgm:cxn modelId="{9CCC2358-DE34-4D79-83DD-D47CC3D12383}" type="presParOf" srcId="{DD810CE7-3895-42DE-A42D-31BB117B94D2}" destId="{D52FCDCE-F0FF-48AD-A3F8-B10AF94DE851}" srcOrd="0" destOrd="0" presId="urn:microsoft.com/office/officeart/2005/8/layout/hierarchy4"/>
    <dgm:cxn modelId="{D59A7221-3FF1-4646-846D-360280B7E8F8}" type="presParOf" srcId="{DD810CE7-3895-42DE-A42D-31BB117B94D2}" destId="{36478323-4C59-4C06-8471-63C21F0D2821}" srcOrd="1" destOrd="0" presId="urn:microsoft.com/office/officeart/2005/8/layout/hierarchy4"/>
    <dgm:cxn modelId="{83D1F645-D39F-4F91-91BF-F0086692F36E}" type="presParOf" srcId="{2F647B63-ECE1-44AA-B3B0-F3948040AEF9}" destId="{1FA5AB56-506A-4AD1-9DA7-D370D20206A6}" srcOrd="1" destOrd="0" presId="urn:microsoft.com/office/officeart/2005/8/layout/hierarchy4"/>
    <dgm:cxn modelId="{A0A6FE0B-6991-4563-8D58-8C2259A0F288}" type="presParOf" srcId="{2F647B63-ECE1-44AA-B3B0-F3948040AEF9}" destId="{8BF73891-46A9-4961-A61A-39BF6E42AD20}" srcOrd="2" destOrd="0" presId="urn:microsoft.com/office/officeart/2005/8/layout/hierarchy4"/>
    <dgm:cxn modelId="{626CBA20-4AC5-4D23-BEF0-327E10EAA596}" type="presParOf" srcId="{8BF73891-46A9-4961-A61A-39BF6E42AD20}" destId="{3419CF9F-0A20-4E86-BD52-ED8853E4F419}" srcOrd="0" destOrd="0" presId="urn:microsoft.com/office/officeart/2005/8/layout/hierarchy4"/>
    <dgm:cxn modelId="{314E5251-3B3F-4E82-A0B2-B67FADB2FF70}" type="presParOf" srcId="{8BF73891-46A9-4961-A61A-39BF6E42AD20}" destId="{9F266718-66C2-457B-B113-1B48EB06F9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E068A-3C36-401B-BB38-0230BCB04FC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688B4F-39B5-42AB-AAE2-2BD9C7570B73}">
      <dgm:prSet phldrT="[Text]" custT="1"/>
      <dgm:spPr/>
      <dgm:t>
        <a:bodyPr/>
        <a:lstStyle/>
        <a:p>
          <a:r>
            <a:rPr lang="en-US" sz="2000" dirty="0" err="1"/>
            <a:t>Mērāmo</a:t>
          </a:r>
          <a:r>
            <a:rPr lang="en-US" sz="2000" dirty="0"/>
            <a:t> </a:t>
          </a:r>
          <a:r>
            <a:rPr lang="en-US" sz="2000" dirty="0" err="1"/>
            <a:t>konstruktu</a:t>
          </a:r>
          <a:r>
            <a:rPr lang="en-US" sz="2000" dirty="0"/>
            <a:t> </a:t>
          </a:r>
          <a:r>
            <a:rPr lang="en-US" sz="2000" dirty="0" err="1"/>
            <a:t>noteikšana</a:t>
          </a:r>
          <a:r>
            <a:rPr lang="en-US" sz="2000" dirty="0"/>
            <a:t>, </a:t>
          </a:r>
          <a:r>
            <a:rPr lang="en-US" sz="2000" dirty="0" err="1"/>
            <a:t>tā</a:t>
          </a:r>
          <a:r>
            <a:rPr lang="en-US" sz="2000" dirty="0"/>
            <a:t> </a:t>
          </a:r>
          <a:r>
            <a:rPr lang="en-US" sz="2000" dirty="0" err="1"/>
            <a:t>satura</a:t>
          </a:r>
          <a:r>
            <a:rPr lang="en-US" sz="2000" dirty="0"/>
            <a:t> </a:t>
          </a:r>
          <a:r>
            <a:rPr lang="en-US" sz="2000" dirty="0" err="1"/>
            <a:t>definēšana</a:t>
          </a:r>
          <a:r>
            <a:rPr lang="en-US" sz="2000" dirty="0"/>
            <a:t> un </a:t>
          </a:r>
          <a:r>
            <a:rPr lang="en-US" sz="2000" dirty="0" err="1"/>
            <a:t>pamatošana</a:t>
          </a:r>
          <a:endParaRPr lang="en-US" sz="2000" dirty="0"/>
        </a:p>
      </dgm:t>
    </dgm:pt>
    <dgm:pt modelId="{D67A3AD7-6D6D-4256-9DCC-0C2138F3F518}" type="parTrans" cxnId="{AD6ABB45-0834-40A0-9D12-8B3790F61B1C}">
      <dgm:prSet/>
      <dgm:spPr/>
      <dgm:t>
        <a:bodyPr/>
        <a:lstStyle/>
        <a:p>
          <a:endParaRPr lang="en-US" sz="2000"/>
        </a:p>
      </dgm:t>
    </dgm:pt>
    <dgm:pt modelId="{20A8B05E-6FE6-4263-950F-B0A594A852B6}" type="sibTrans" cxnId="{AD6ABB45-0834-40A0-9D12-8B3790F61B1C}">
      <dgm:prSet custT="1"/>
      <dgm:spPr/>
      <dgm:t>
        <a:bodyPr/>
        <a:lstStyle/>
        <a:p>
          <a:endParaRPr lang="en-US" sz="2000"/>
        </a:p>
      </dgm:t>
    </dgm:pt>
    <dgm:pt modelId="{0E55C8AF-81B7-4630-841A-34583952818E}">
      <dgm:prSet phldrT="[Text]" custT="1"/>
      <dgm:spPr/>
      <dgm:t>
        <a:bodyPr/>
        <a:lstStyle/>
        <a:p>
          <a:r>
            <a:rPr lang="en-US" sz="2000" dirty="0"/>
            <a:t>Testa </a:t>
          </a:r>
          <a:r>
            <a:rPr lang="en-US" sz="2000" dirty="0" err="1"/>
            <a:t>pantu</a:t>
          </a:r>
          <a:r>
            <a:rPr lang="en-US" sz="2000" dirty="0"/>
            <a:t> </a:t>
          </a:r>
          <a:r>
            <a:rPr lang="en-US" sz="2000" dirty="0" err="1"/>
            <a:t>sākotnējas</a:t>
          </a:r>
          <a:r>
            <a:rPr lang="en-US" sz="2000" dirty="0"/>
            <a:t> </a:t>
          </a:r>
          <a:r>
            <a:rPr lang="en-US" sz="2000" dirty="0" err="1"/>
            <a:t>kopas</a:t>
          </a:r>
          <a:r>
            <a:rPr lang="en-US" sz="2000" dirty="0"/>
            <a:t> </a:t>
          </a:r>
          <a:r>
            <a:rPr lang="en-US" sz="2000" dirty="0" err="1"/>
            <a:t>radīšana</a:t>
          </a:r>
          <a:endParaRPr lang="en-US" sz="2000" dirty="0"/>
        </a:p>
      </dgm:t>
    </dgm:pt>
    <dgm:pt modelId="{DDB8195F-91BA-4643-91EE-7956A8813C4F}" type="parTrans" cxnId="{3485BF98-BBA2-47CB-96F4-B0B052DBD5C8}">
      <dgm:prSet/>
      <dgm:spPr/>
      <dgm:t>
        <a:bodyPr/>
        <a:lstStyle/>
        <a:p>
          <a:endParaRPr lang="en-US" sz="2000"/>
        </a:p>
      </dgm:t>
    </dgm:pt>
    <dgm:pt modelId="{273878A3-87D0-4D90-B962-89F0154F688E}" type="sibTrans" cxnId="{3485BF98-BBA2-47CB-96F4-B0B052DBD5C8}">
      <dgm:prSet custT="1"/>
      <dgm:spPr/>
      <dgm:t>
        <a:bodyPr/>
        <a:lstStyle/>
        <a:p>
          <a:endParaRPr lang="en-US" sz="2000"/>
        </a:p>
      </dgm:t>
    </dgm:pt>
    <dgm:pt modelId="{D4118D0A-E991-454D-B5B3-FD2384E40B41}">
      <dgm:prSet phldrT="[Text]" custT="1"/>
      <dgm:spPr/>
      <dgm:t>
        <a:bodyPr/>
        <a:lstStyle/>
        <a:p>
          <a:r>
            <a:rPr lang="en-US" sz="2000" dirty="0"/>
            <a:t>Testa </a:t>
          </a:r>
          <a:r>
            <a:rPr lang="en-US" sz="2000" dirty="0" err="1"/>
            <a:t>sākotnējo</a:t>
          </a:r>
          <a:r>
            <a:rPr lang="en-US" sz="2000" dirty="0"/>
            <a:t> </a:t>
          </a:r>
          <a:r>
            <a:rPr lang="en-US" sz="2000" dirty="0" err="1"/>
            <a:t>pantu</a:t>
          </a:r>
          <a:r>
            <a:rPr lang="en-US" sz="2000" dirty="0"/>
            <a:t> </a:t>
          </a:r>
          <a:r>
            <a:rPr lang="en-US" sz="2000" dirty="0" err="1"/>
            <a:t>satura</a:t>
          </a:r>
          <a:r>
            <a:rPr lang="en-US" sz="2000" dirty="0"/>
            <a:t> </a:t>
          </a:r>
          <a:r>
            <a:rPr lang="en-US" sz="2000" dirty="0" err="1"/>
            <a:t>validitātes</a:t>
          </a:r>
          <a:r>
            <a:rPr lang="en-US" sz="2000" dirty="0"/>
            <a:t> </a:t>
          </a:r>
          <a:r>
            <a:rPr lang="en-US" sz="2000" dirty="0" err="1"/>
            <a:t>novērtēšana</a:t>
          </a:r>
          <a:r>
            <a:rPr lang="en-US" sz="2000" dirty="0"/>
            <a:t> </a:t>
          </a:r>
          <a:r>
            <a:rPr lang="en-US" sz="2000" dirty="0" err="1"/>
            <a:t>ar</a:t>
          </a:r>
          <a:r>
            <a:rPr lang="en-US" sz="2000" dirty="0"/>
            <a:t> </a:t>
          </a:r>
          <a:r>
            <a:rPr lang="en-US" sz="2000" dirty="0" err="1"/>
            <a:t>neatkarīgo</a:t>
          </a:r>
          <a:r>
            <a:rPr lang="en-US" sz="2000" dirty="0"/>
            <a:t> </a:t>
          </a:r>
          <a:r>
            <a:rPr lang="en-US" sz="2000" dirty="0" err="1"/>
            <a:t>ekspertu</a:t>
          </a:r>
          <a:r>
            <a:rPr lang="en-US" sz="2000" dirty="0"/>
            <a:t> </a:t>
          </a:r>
          <a:r>
            <a:rPr lang="en-US" sz="2000" dirty="0" err="1"/>
            <a:t>palīdzību</a:t>
          </a:r>
          <a:r>
            <a:rPr lang="en-US" sz="2000" dirty="0"/>
            <a:t>; </a:t>
          </a:r>
          <a:r>
            <a:rPr lang="en-US" sz="2000" dirty="0" err="1"/>
            <a:t>pantu</a:t>
          </a:r>
          <a:r>
            <a:rPr lang="en-US" sz="2000" dirty="0"/>
            <a:t> </a:t>
          </a:r>
          <a:r>
            <a:rPr lang="en-US" sz="2000" dirty="0" err="1"/>
            <a:t>kopas</a:t>
          </a:r>
          <a:r>
            <a:rPr lang="en-US" sz="2000" dirty="0"/>
            <a:t> </a:t>
          </a:r>
          <a:r>
            <a:rPr lang="en-US" sz="2000" dirty="0" err="1"/>
            <a:t>rediģēšana</a:t>
          </a:r>
          <a:r>
            <a:rPr lang="en-US" sz="2000" dirty="0"/>
            <a:t>, </a:t>
          </a:r>
          <a:r>
            <a:rPr lang="en-US" sz="2000" dirty="0" err="1"/>
            <a:t>precizēšana</a:t>
          </a:r>
          <a:endParaRPr lang="en-US" sz="2000" dirty="0"/>
        </a:p>
      </dgm:t>
    </dgm:pt>
    <dgm:pt modelId="{B0BDD6DE-99D4-453B-A4CF-57AD082F6033}" type="parTrans" cxnId="{D5741B0E-E56B-4A3F-9B91-059A2AE116D1}">
      <dgm:prSet/>
      <dgm:spPr/>
      <dgm:t>
        <a:bodyPr/>
        <a:lstStyle/>
        <a:p>
          <a:endParaRPr lang="en-US" sz="2000"/>
        </a:p>
      </dgm:t>
    </dgm:pt>
    <dgm:pt modelId="{911D480F-F7A4-47B6-9884-D54454789D31}" type="sibTrans" cxnId="{D5741B0E-E56B-4A3F-9B91-059A2AE116D1}">
      <dgm:prSet custT="1"/>
      <dgm:spPr/>
      <dgm:t>
        <a:bodyPr/>
        <a:lstStyle/>
        <a:p>
          <a:endParaRPr lang="en-US" sz="2000"/>
        </a:p>
      </dgm:t>
    </dgm:pt>
    <dgm:pt modelId="{82A1AB35-C19B-4ECD-8E81-B3C6B9B7245C}">
      <dgm:prSet custT="1"/>
      <dgm:spPr/>
      <dgm:t>
        <a:bodyPr/>
        <a:lstStyle/>
        <a:p>
          <a:r>
            <a:rPr lang="en-US" sz="2000" dirty="0" err="1"/>
            <a:t>Veiksmīgāko</a:t>
          </a:r>
          <a:r>
            <a:rPr lang="en-US" sz="2000" dirty="0"/>
            <a:t> </a:t>
          </a:r>
          <a:r>
            <a:rPr lang="en-US" sz="2000" dirty="0" err="1"/>
            <a:t>pantu</a:t>
          </a:r>
          <a:r>
            <a:rPr lang="en-US" sz="2000" dirty="0"/>
            <a:t> </a:t>
          </a:r>
          <a:r>
            <a:rPr lang="en-US" sz="2000" dirty="0" err="1"/>
            <a:t>empiriskā</a:t>
          </a:r>
          <a:r>
            <a:rPr lang="en-US" sz="2000" dirty="0"/>
            <a:t> </a:t>
          </a:r>
          <a:r>
            <a:rPr lang="en-US" sz="2000" dirty="0" err="1"/>
            <a:t>aprobācija</a:t>
          </a:r>
          <a:r>
            <a:rPr lang="en-US" sz="2000" dirty="0"/>
            <a:t> </a:t>
          </a:r>
          <a:r>
            <a:rPr lang="en-US" sz="2000" dirty="0" err="1"/>
            <a:t>klīniskajā</a:t>
          </a:r>
          <a:r>
            <a:rPr lang="en-US" sz="2000" dirty="0"/>
            <a:t> un </a:t>
          </a:r>
          <a:r>
            <a:rPr lang="en-US" sz="2000" dirty="0" err="1"/>
            <a:t>neklīniskajā</a:t>
          </a:r>
          <a:r>
            <a:rPr lang="en-US" sz="2000" dirty="0"/>
            <a:t> </a:t>
          </a:r>
          <a:r>
            <a:rPr lang="en-US" sz="2000" dirty="0" err="1"/>
            <a:t>grupā</a:t>
          </a:r>
          <a:r>
            <a:rPr lang="en-US" sz="2000" dirty="0"/>
            <a:t>; </a:t>
          </a:r>
          <a:r>
            <a:rPr lang="en-US" sz="2000" dirty="0" err="1"/>
            <a:t>testa</a:t>
          </a:r>
          <a:r>
            <a:rPr lang="en-US" sz="2000" dirty="0"/>
            <a:t> </a:t>
          </a:r>
          <a:r>
            <a:rPr lang="en-US" sz="2000" dirty="0" err="1"/>
            <a:t>skalu</a:t>
          </a:r>
          <a:r>
            <a:rPr lang="en-US" sz="2000" dirty="0"/>
            <a:t> </a:t>
          </a:r>
          <a:r>
            <a:rPr lang="en-US" sz="2000" dirty="0" err="1"/>
            <a:t>pirmās</a:t>
          </a:r>
          <a:r>
            <a:rPr lang="en-US" sz="2000" dirty="0"/>
            <a:t> </a:t>
          </a:r>
          <a:r>
            <a:rPr lang="en-US" sz="2000" dirty="0" err="1"/>
            <a:t>versijas</a:t>
          </a:r>
          <a:r>
            <a:rPr lang="en-US" sz="2000" dirty="0"/>
            <a:t> </a:t>
          </a:r>
          <a:r>
            <a:rPr lang="en-US" sz="2000" dirty="0" err="1"/>
            <a:t>izstrāde</a:t>
          </a:r>
          <a:endParaRPr lang="en-US" sz="2000" dirty="0"/>
        </a:p>
      </dgm:t>
    </dgm:pt>
    <dgm:pt modelId="{84FA9432-AFC3-447F-9C89-7B2A5AE38EF9}" type="parTrans" cxnId="{FE44A32C-6017-4B38-A7DE-8263D8520756}">
      <dgm:prSet/>
      <dgm:spPr/>
      <dgm:t>
        <a:bodyPr/>
        <a:lstStyle/>
        <a:p>
          <a:endParaRPr lang="en-US" sz="2000"/>
        </a:p>
      </dgm:t>
    </dgm:pt>
    <dgm:pt modelId="{4D2C4BE8-8CD5-433F-B965-7B4AE4BD4C81}" type="sibTrans" cxnId="{FE44A32C-6017-4B38-A7DE-8263D8520756}">
      <dgm:prSet custT="1"/>
      <dgm:spPr/>
      <dgm:t>
        <a:bodyPr/>
        <a:lstStyle/>
        <a:p>
          <a:endParaRPr lang="en-US" sz="2000"/>
        </a:p>
      </dgm:t>
    </dgm:pt>
    <dgm:pt modelId="{0BF9FC05-CB6D-4C0F-AE27-B696BDDE6F2F}">
      <dgm:prSet custT="1"/>
      <dgm:spPr/>
      <dgm:t>
        <a:bodyPr/>
        <a:lstStyle/>
        <a:p>
          <a:r>
            <a:rPr lang="en-US" sz="2000" dirty="0"/>
            <a:t>Testa gala </a:t>
          </a:r>
          <a:r>
            <a:rPr lang="en-US" sz="2000" dirty="0" err="1"/>
            <a:t>versijas</a:t>
          </a:r>
          <a:r>
            <a:rPr lang="en-US" sz="2000" dirty="0"/>
            <a:t> </a:t>
          </a:r>
          <a:r>
            <a:rPr lang="en-US" sz="2000" dirty="0" err="1"/>
            <a:t>izstrāde</a:t>
          </a:r>
          <a:r>
            <a:rPr lang="en-US" sz="2000" dirty="0"/>
            <a:t>, </a:t>
          </a:r>
          <a:r>
            <a:rPr lang="en-US" sz="2000" dirty="0" err="1"/>
            <a:t>tās</a:t>
          </a:r>
          <a:r>
            <a:rPr lang="en-US" sz="2000" dirty="0"/>
            <a:t> </a:t>
          </a:r>
          <a:r>
            <a:rPr lang="en-US" sz="2000" dirty="0" err="1"/>
            <a:t>validēšana</a:t>
          </a:r>
          <a:r>
            <a:rPr lang="en-US" sz="2000" dirty="0"/>
            <a:t> un </a:t>
          </a:r>
          <a:r>
            <a:rPr lang="en-US" sz="2000" dirty="0" err="1"/>
            <a:t>standartizēšana</a:t>
          </a:r>
          <a:endParaRPr lang="en-US" sz="2000" dirty="0"/>
        </a:p>
      </dgm:t>
    </dgm:pt>
    <dgm:pt modelId="{C9735D6A-EA53-4355-9A58-91F772CDAF65}" type="parTrans" cxnId="{13EBABA1-8063-4010-8E95-5C4F511A3CFC}">
      <dgm:prSet/>
      <dgm:spPr/>
      <dgm:t>
        <a:bodyPr/>
        <a:lstStyle/>
        <a:p>
          <a:endParaRPr lang="en-US" sz="2000"/>
        </a:p>
      </dgm:t>
    </dgm:pt>
    <dgm:pt modelId="{6FD37C74-9373-4A89-80AD-5FA001AB4667}" type="sibTrans" cxnId="{13EBABA1-8063-4010-8E95-5C4F511A3CFC}">
      <dgm:prSet/>
      <dgm:spPr/>
      <dgm:t>
        <a:bodyPr/>
        <a:lstStyle/>
        <a:p>
          <a:endParaRPr lang="en-US" sz="2000"/>
        </a:p>
      </dgm:t>
    </dgm:pt>
    <dgm:pt modelId="{E554BE55-AAEE-42EA-B923-73E22974380F}" type="pres">
      <dgm:prSet presAssocID="{BEAE068A-3C36-401B-BB38-0230BCB04FC8}" presName="outerComposite" presStyleCnt="0">
        <dgm:presLayoutVars>
          <dgm:chMax val="5"/>
          <dgm:dir/>
          <dgm:resizeHandles val="exact"/>
        </dgm:presLayoutVars>
      </dgm:prSet>
      <dgm:spPr/>
    </dgm:pt>
    <dgm:pt modelId="{A0F2AE8C-90C3-47FF-87E8-F5F5AA9069AE}" type="pres">
      <dgm:prSet presAssocID="{BEAE068A-3C36-401B-BB38-0230BCB04FC8}" presName="dummyMaxCanvas" presStyleCnt="0">
        <dgm:presLayoutVars/>
      </dgm:prSet>
      <dgm:spPr/>
    </dgm:pt>
    <dgm:pt modelId="{FB6D1BDE-3225-4EED-B3C6-F110CB97B8C5}" type="pres">
      <dgm:prSet presAssocID="{BEAE068A-3C36-401B-BB38-0230BCB04FC8}" presName="FiveNodes_1" presStyleLbl="node1" presStyleIdx="0" presStyleCnt="5">
        <dgm:presLayoutVars>
          <dgm:bulletEnabled val="1"/>
        </dgm:presLayoutVars>
      </dgm:prSet>
      <dgm:spPr/>
    </dgm:pt>
    <dgm:pt modelId="{04476F12-38F4-4938-85E6-C79705E4BFFD}" type="pres">
      <dgm:prSet presAssocID="{BEAE068A-3C36-401B-BB38-0230BCB04FC8}" presName="FiveNodes_2" presStyleLbl="node1" presStyleIdx="1" presStyleCnt="5">
        <dgm:presLayoutVars>
          <dgm:bulletEnabled val="1"/>
        </dgm:presLayoutVars>
      </dgm:prSet>
      <dgm:spPr/>
    </dgm:pt>
    <dgm:pt modelId="{286D5E49-3FBE-43D1-B3EB-B377215B468E}" type="pres">
      <dgm:prSet presAssocID="{BEAE068A-3C36-401B-BB38-0230BCB04FC8}" presName="FiveNodes_3" presStyleLbl="node1" presStyleIdx="2" presStyleCnt="5">
        <dgm:presLayoutVars>
          <dgm:bulletEnabled val="1"/>
        </dgm:presLayoutVars>
      </dgm:prSet>
      <dgm:spPr/>
    </dgm:pt>
    <dgm:pt modelId="{43988308-D122-4432-88D7-B237D59A6FE8}" type="pres">
      <dgm:prSet presAssocID="{BEAE068A-3C36-401B-BB38-0230BCB04FC8}" presName="FiveNodes_4" presStyleLbl="node1" presStyleIdx="3" presStyleCnt="5">
        <dgm:presLayoutVars>
          <dgm:bulletEnabled val="1"/>
        </dgm:presLayoutVars>
      </dgm:prSet>
      <dgm:spPr/>
    </dgm:pt>
    <dgm:pt modelId="{5D170ED5-AF6A-4F20-893A-FEFCDB60F542}" type="pres">
      <dgm:prSet presAssocID="{BEAE068A-3C36-401B-BB38-0230BCB04FC8}" presName="FiveNodes_5" presStyleLbl="node1" presStyleIdx="4" presStyleCnt="5">
        <dgm:presLayoutVars>
          <dgm:bulletEnabled val="1"/>
        </dgm:presLayoutVars>
      </dgm:prSet>
      <dgm:spPr/>
    </dgm:pt>
    <dgm:pt modelId="{41F92217-5A2A-46D6-B546-9E82F84E18D4}" type="pres">
      <dgm:prSet presAssocID="{BEAE068A-3C36-401B-BB38-0230BCB04FC8}" presName="FiveConn_1-2" presStyleLbl="fgAccFollowNode1" presStyleIdx="0" presStyleCnt="4">
        <dgm:presLayoutVars>
          <dgm:bulletEnabled val="1"/>
        </dgm:presLayoutVars>
      </dgm:prSet>
      <dgm:spPr/>
    </dgm:pt>
    <dgm:pt modelId="{28F61A75-4C01-4EEE-BFE5-0A0CC6634C68}" type="pres">
      <dgm:prSet presAssocID="{BEAE068A-3C36-401B-BB38-0230BCB04FC8}" presName="FiveConn_2-3" presStyleLbl="fgAccFollowNode1" presStyleIdx="1" presStyleCnt="4">
        <dgm:presLayoutVars>
          <dgm:bulletEnabled val="1"/>
        </dgm:presLayoutVars>
      </dgm:prSet>
      <dgm:spPr/>
    </dgm:pt>
    <dgm:pt modelId="{5957FB4F-D34D-42DD-A19B-796BDF45AEF8}" type="pres">
      <dgm:prSet presAssocID="{BEAE068A-3C36-401B-BB38-0230BCB04FC8}" presName="FiveConn_3-4" presStyleLbl="fgAccFollowNode1" presStyleIdx="2" presStyleCnt="4">
        <dgm:presLayoutVars>
          <dgm:bulletEnabled val="1"/>
        </dgm:presLayoutVars>
      </dgm:prSet>
      <dgm:spPr/>
    </dgm:pt>
    <dgm:pt modelId="{C924F274-2E80-477B-8A8B-0233F0680DF5}" type="pres">
      <dgm:prSet presAssocID="{BEAE068A-3C36-401B-BB38-0230BCB04FC8}" presName="FiveConn_4-5" presStyleLbl="fgAccFollowNode1" presStyleIdx="3" presStyleCnt="4">
        <dgm:presLayoutVars>
          <dgm:bulletEnabled val="1"/>
        </dgm:presLayoutVars>
      </dgm:prSet>
      <dgm:spPr/>
    </dgm:pt>
    <dgm:pt modelId="{F67C1D54-D25C-4082-BE2A-08DAE2EFB0D3}" type="pres">
      <dgm:prSet presAssocID="{BEAE068A-3C36-401B-BB38-0230BCB04FC8}" presName="FiveNodes_1_text" presStyleLbl="node1" presStyleIdx="4" presStyleCnt="5">
        <dgm:presLayoutVars>
          <dgm:bulletEnabled val="1"/>
        </dgm:presLayoutVars>
      </dgm:prSet>
      <dgm:spPr/>
    </dgm:pt>
    <dgm:pt modelId="{AB07113D-22BE-4E4E-852F-0899CC78E387}" type="pres">
      <dgm:prSet presAssocID="{BEAE068A-3C36-401B-BB38-0230BCB04FC8}" presName="FiveNodes_2_text" presStyleLbl="node1" presStyleIdx="4" presStyleCnt="5">
        <dgm:presLayoutVars>
          <dgm:bulletEnabled val="1"/>
        </dgm:presLayoutVars>
      </dgm:prSet>
      <dgm:spPr/>
    </dgm:pt>
    <dgm:pt modelId="{0A01D5BF-D446-4F29-946D-095FD8EF2777}" type="pres">
      <dgm:prSet presAssocID="{BEAE068A-3C36-401B-BB38-0230BCB04FC8}" presName="FiveNodes_3_text" presStyleLbl="node1" presStyleIdx="4" presStyleCnt="5">
        <dgm:presLayoutVars>
          <dgm:bulletEnabled val="1"/>
        </dgm:presLayoutVars>
      </dgm:prSet>
      <dgm:spPr/>
    </dgm:pt>
    <dgm:pt modelId="{410767B3-AAF5-4774-8A44-EDE513CAE19A}" type="pres">
      <dgm:prSet presAssocID="{BEAE068A-3C36-401B-BB38-0230BCB04FC8}" presName="FiveNodes_4_text" presStyleLbl="node1" presStyleIdx="4" presStyleCnt="5">
        <dgm:presLayoutVars>
          <dgm:bulletEnabled val="1"/>
        </dgm:presLayoutVars>
      </dgm:prSet>
      <dgm:spPr/>
    </dgm:pt>
    <dgm:pt modelId="{56EFCCBD-7A1A-4E9A-9B17-456F26EA05FB}" type="pres">
      <dgm:prSet presAssocID="{BEAE068A-3C36-401B-BB38-0230BCB04FC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C5D80B-B5F5-4CBD-83F5-9771EC64F094}" type="presOf" srcId="{911D480F-F7A4-47B6-9884-D54454789D31}" destId="{5957FB4F-D34D-42DD-A19B-796BDF45AEF8}" srcOrd="0" destOrd="0" presId="urn:microsoft.com/office/officeart/2005/8/layout/vProcess5"/>
    <dgm:cxn modelId="{D5741B0E-E56B-4A3F-9B91-059A2AE116D1}" srcId="{BEAE068A-3C36-401B-BB38-0230BCB04FC8}" destId="{D4118D0A-E991-454D-B5B3-FD2384E40B41}" srcOrd="2" destOrd="0" parTransId="{B0BDD6DE-99D4-453B-A4CF-57AD082F6033}" sibTransId="{911D480F-F7A4-47B6-9884-D54454789D31}"/>
    <dgm:cxn modelId="{DEE06F17-761B-47B5-86AC-25F3993A2B8A}" type="presOf" srcId="{0BF9FC05-CB6D-4C0F-AE27-B696BDDE6F2F}" destId="{56EFCCBD-7A1A-4E9A-9B17-456F26EA05FB}" srcOrd="1" destOrd="0" presId="urn:microsoft.com/office/officeart/2005/8/layout/vProcess5"/>
    <dgm:cxn modelId="{8CF6C324-67C2-4656-9E8C-3C394712F311}" type="presOf" srcId="{0E55C8AF-81B7-4630-841A-34583952818E}" destId="{04476F12-38F4-4938-85E6-C79705E4BFFD}" srcOrd="0" destOrd="0" presId="urn:microsoft.com/office/officeart/2005/8/layout/vProcess5"/>
    <dgm:cxn modelId="{FE44A32C-6017-4B38-A7DE-8263D8520756}" srcId="{BEAE068A-3C36-401B-BB38-0230BCB04FC8}" destId="{82A1AB35-C19B-4ECD-8E81-B3C6B9B7245C}" srcOrd="3" destOrd="0" parTransId="{84FA9432-AFC3-447F-9C89-7B2A5AE38EF9}" sibTransId="{4D2C4BE8-8CD5-433F-B965-7B4AE4BD4C81}"/>
    <dgm:cxn modelId="{25705841-DE36-436E-A2CB-993B9B61E57F}" type="presOf" srcId="{BEAE068A-3C36-401B-BB38-0230BCB04FC8}" destId="{E554BE55-AAEE-42EA-B923-73E22974380F}" srcOrd="0" destOrd="0" presId="urn:microsoft.com/office/officeart/2005/8/layout/vProcess5"/>
    <dgm:cxn modelId="{AD6ABB45-0834-40A0-9D12-8B3790F61B1C}" srcId="{BEAE068A-3C36-401B-BB38-0230BCB04FC8}" destId="{54688B4F-39B5-42AB-AAE2-2BD9C7570B73}" srcOrd="0" destOrd="0" parTransId="{D67A3AD7-6D6D-4256-9DCC-0C2138F3F518}" sibTransId="{20A8B05E-6FE6-4263-950F-B0A594A852B6}"/>
    <dgm:cxn modelId="{8E58364B-D94D-4ACD-A1A1-81C7E10CF6CB}" type="presOf" srcId="{D4118D0A-E991-454D-B5B3-FD2384E40B41}" destId="{286D5E49-3FBE-43D1-B3EB-B377215B468E}" srcOrd="0" destOrd="0" presId="urn:microsoft.com/office/officeart/2005/8/layout/vProcess5"/>
    <dgm:cxn modelId="{EFB77B60-61C9-40D3-A033-0A81B4179CF5}" type="presOf" srcId="{54688B4F-39B5-42AB-AAE2-2BD9C7570B73}" destId="{FB6D1BDE-3225-4EED-B3C6-F110CB97B8C5}" srcOrd="0" destOrd="0" presId="urn:microsoft.com/office/officeart/2005/8/layout/vProcess5"/>
    <dgm:cxn modelId="{DF009A68-48FB-4EAC-8E5E-45177C5ADCCE}" type="presOf" srcId="{0E55C8AF-81B7-4630-841A-34583952818E}" destId="{AB07113D-22BE-4E4E-852F-0899CC78E387}" srcOrd="1" destOrd="0" presId="urn:microsoft.com/office/officeart/2005/8/layout/vProcess5"/>
    <dgm:cxn modelId="{1F974B88-467A-4775-8E36-EA97A65ABC97}" type="presOf" srcId="{273878A3-87D0-4D90-B962-89F0154F688E}" destId="{28F61A75-4C01-4EEE-BFE5-0A0CC6634C68}" srcOrd="0" destOrd="0" presId="urn:microsoft.com/office/officeart/2005/8/layout/vProcess5"/>
    <dgm:cxn modelId="{241E998A-5259-40F3-8273-458F47B6FF5B}" type="presOf" srcId="{D4118D0A-E991-454D-B5B3-FD2384E40B41}" destId="{0A01D5BF-D446-4F29-946D-095FD8EF2777}" srcOrd="1" destOrd="0" presId="urn:microsoft.com/office/officeart/2005/8/layout/vProcess5"/>
    <dgm:cxn modelId="{3485BF98-BBA2-47CB-96F4-B0B052DBD5C8}" srcId="{BEAE068A-3C36-401B-BB38-0230BCB04FC8}" destId="{0E55C8AF-81B7-4630-841A-34583952818E}" srcOrd="1" destOrd="0" parTransId="{DDB8195F-91BA-4643-91EE-7956A8813C4F}" sibTransId="{273878A3-87D0-4D90-B962-89F0154F688E}"/>
    <dgm:cxn modelId="{13EBABA1-8063-4010-8E95-5C4F511A3CFC}" srcId="{BEAE068A-3C36-401B-BB38-0230BCB04FC8}" destId="{0BF9FC05-CB6D-4C0F-AE27-B696BDDE6F2F}" srcOrd="4" destOrd="0" parTransId="{C9735D6A-EA53-4355-9A58-91F772CDAF65}" sibTransId="{6FD37C74-9373-4A89-80AD-5FA001AB4667}"/>
    <dgm:cxn modelId="{A9DE31C0-A49F-4E3F-8110-411D3F46D463}" type="presOf" srcId="{0BF9FC05-CB6D-4C0F-AE27-B696BDDE6F2F}" destId="{5D170ED5-AF6A-4F20-893A-FEFCDB60F542}" srcOrd="0" destOrd="0" presId="urn:microsoft.com/office/officeart/2005/8/layout/vProcess5"/>
    <dgm:cxn modelId="{121934C6-2D1D-41CE-84FC-E3B03504EAC4}" type="presOf" srcId="{82A1AB35-C19B-4ECD-8E81-B3C6B9B7245C}" destId="{410767B3-AAF5-4774-8A44-EDE513CAE19A}" srcOrd="1" destOrd="0" presId="urn:microsoft.com/office/officeart/2005/8/layout/vProcess5"/>
    <dgm:cxn modelId="{8C2B13DA-1274-419E-AA46-63942A7E5A82}" type="presOf" srcId="{82A1AB35-C19B-4ECD-8E81-B3C6B9B7245C}" destId="{43988308-D122-4432-88D7-B237D59A6FE8}" srcOrd="0" destOrd="0" presId="urn:microsoft.com/office/officeart/2005/8/layout/vProcess5"/>
    <dgm:cxn modelId="{F091CAE3-2A4C-4CA7-BF41-E209496BA94E}" type="presOf" srcId="{54688B4F-39B5-42AB-AAE2-2BD9C7570B73}" destId="{F67C1D54-D25C-4082-BE2A-08DAE2EFB0D3}" srcOrd="1" destOrd="0" presId="urn:microsoft.com/office/officeart/2005/8/layout/vProcess5"/>
    <dgm:cxn modelId="{011E65F7-2E19-4636-9DD0-43753A7E9C45}" type="presOf" srcId="{20A8B05E-6FE6-4263-950F-B0A594A852B6}" destId="{41F92217-5A2A-46D6-B546-9E82F84E18D4}" srcOrd="0" destOrd="0" presId="urn:microsoft.com/office/officeart/2005/8/layout/vProcess5"/>
    <dgm:cxn modelId="{30D0E7FE-5D1D-4E69-A96E-6083D17E8DAB}" type="presOf" srcId="{4D2C4BE8-8CD5-433F-B965-7B4AE4BD4C81}" destId="{C924F274-2E80-477B-8A8B-0233F0680DF5}" srcOrd="0" destOrd="0" presId="urn:microsoft.com/office/officeart/2005/8/layout/vProcess5"/>
    <dgm:cxn modelId="{3A5355B1-4368-4E4F-87FA-F38957979930}" type="presParOf" srcId="{E554BE55-AAEE-42EA-B923-73E22974380F}" destId="{A0F2AE8C-90C3-47FF-87E8-F5F5AA9069AE}" srcOrd="0" destOrd="0" presId="urn:microsoft.com/office/officeart/2005/8/layout/vProcess5"/>
    <dgm:cxn modelId="{8C777BDB-97D6-4DB6-A9C4-C6015FF38DD3}" type="presParOf" srcId="{E554BE55-AAEE-42EA-B923-73E22974380F}" destId="{FB6D1BDE-3225-4EED-B3C6-F110CB97B8C5}" srcOrd="1" destOrd="0" presId="urn:microsoft.com/office/officeart/2005/8/layout/vProcess5"/>
    <dgm:cxn modelId="{6E5A84A1-B887-478C-BD33-EFD30FAC101B}" type="presParOf" srcId="{E554BE55-AAEE-42EA-B923-73E22974380F}" destId="{04476F12-38F4-4938-85E6-C79705E4BFFD}" srcOrd="2" destOrd="0" presId="urn:microsoft.com/office/officeart/2005/8/layout/vProcess5"/>
    <dgm:cxn modelId="{263F2118-3D78-42B0-82EC-2EAA9B53D834}" type="presParOf" srcId="{E554BE55-AAEE-42EA-B923-73E22974380F}" destId="{286D5E49-3FBE-43D1-B3EB-B377215B468E}" srcOrd="3" destOrd="0" presId="urn:microsoft.com/office/officeart/2005/8/layout/vProcess5"/>
    <dgm:cxn modelId="{A84E007D-79FB-4EA5-9685-6EBCB67291BA}" type="presParOf" srcId="{E554BE55-AAEE-42EA-B923-73E22974380F}" destId="{43988308-D122-4432-88D7-B237D59A6FE8}" srcOrd="4" destOrd="0" presId="urn:microsoft.com/office/officeart/2005/8/layout/vProcess5"/>
    <dgm:cxn modelId="{7CF6A9B2-1124-4E28-AA73-46E831235B31}" type="presParOf" srcId="{E554BE55-AAEE-42EA-B923-73E22974380F}" destId="{5D170ED5-AF6A-4F20-893A-FEFCDB60F542}" srcOrd="5" destOrd="0" presId="urn:microsoft.com/office/officeart/2005/8/layout/vProcess5"/>
    <dgm:cxn modelId="{2749EA9D-D4F0-4811-8A2E-D9F4A2FB84DB}" type="presParOf" srcId="{E554BE55-AAEE-42EA-B923-73E22974380F}" destId="{41F92217-5A2A-46D6-B546-9E82F84E18D4}" srcOrd="6" destOrd="0" presId="urn:microsoft.com/office/officeart/2005/8/layout/vProcess5"/>
    <dgm:cxn modelId="{0D8C0B04-9894-48D5-8AE8-08148CF16ECA}" type="presParOf" srcId="{E554BE55-AAEE-42EA-B923-73E22974380F}" destId="{28F61A75-4C01-4EEE-BFE5-0A0CC6634C68}" srcOrd="7" destOrd="0" presId="urn:microsoft.com/office/officeart/2005/8/layout/vProcess5"/>
    <dgm:cxn modelId="{22C18547-3712-47F6-A1FF-5A0FA0843AD7}" type="presParOf" srcId="{E554BE55-AAEE-42EA-B923-73E22974380F}" destId="{5957FB4F-D34D-42DD-A19B-796BDF45AEF8}" srcOrd="8" destOrd="0" presId="urn:microsoft.com/office/officeart/2005/8/layout/vProcess5"/>
    <dgm:cxn modelId="{A89E11B1-72FD-463B-A124-C32233C65FA7}" type="presParOf" srcId="{E554BE55-AAEE-42EA-B923-73E22974380F}" destId="{C924F274-2E80-477B-8A8B-0233F0680DF5}" srcOrd="9" destOrd="0" presId="urn:microsoft.com/office/officeart/2005/8/layout/vProcess5"/>
    <dgm:cxn modelId="{C8418BDA-0947-4CED-91A8-88A5A2CDD506}" type="presParOf" srcId="{E554BE55-AAEE-42EA-B923-73E22974380F}" destId="{F67C1D54-D25C-4082-BE2A-08DAE2EFB0D3}" srcOrd="10" destOrd="0" presId="urn:microsoft.com/office/officeart/2005/8/layout/vProcess5"/>
    <dgm:cxn modelId="{DE383DC1-D2D0-4B3F-9AE6-196ED6C54364}" type="presParOf" srcId="{E554BE55-AAEE-42EA-B923-73E22974380F}" destId="{AB07113D-22BE-4E4E-852F-0899CC78E387}" srcOrd="11" destOrd="0" presId="urn:microsoft.com/office/officeart/2005/8/layout/vProcess5"/>
    <dgm:cxn modelId="{63309C82-3FFC-4C5E-BEFB-BED4B9B78D2B}" type="presParOf" srcId="{E554BE55-AAEE-42EA-B923-73E22974380F}" destId="{0A01D5BF-D446-4F29-946D-095FD8EF2777}" srcOrd="12" destOrd="0" presId="urn:microsoft.com/office/officeart/2005/8/layout/vProcess5"/>
    <dgm:cxn modelId="{BB266C4F-719E-4DB6-802B-64A0F915707E}" type="presParOf" srcId="{E554BE55-AAEE-42EA-B923-73E22974380F}" destId="{410767B3-AAF5-4774-8A44-EDE513CAE19A}" srcOrd="13" destOrd="0" presId="urn:microsoft.com/office/officeart/2005/8/layout/vProcess5"/>
    <dgm:cxn modelId="{02245C28-772C-423E-9429-6D086C1DCA57}" type="presParOf" srcId="{E554BE55-AAEE-42EA-B923-73E22974380F}" destId="{56EFCCBD-7A1A-4E9A-9B17-456F26EA05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5F9DB-AC46-4BE1-A49F-A4DEC4AB4F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2791199-44D3-485B-87F6-A1F4241311C9}">
      <dgm:prSet/>
      <dgm:spPr/>
      <dgm:t>
        <a:bodyPr/>
        <a:lstStyle/>
        <a:p>
          <a:r>
            <a:rPr lang="lv-LV"/>
            <a:t>Kā sabalansēt mērījuma precizitāti un nepieciešamību pēc iespējas samazināt novērtēšanas laiku un attiecīgi pantu skaitu, kas ir paredzēti katrai mērāmajai pazīmei.</a:t>
          </a:r>
          <a:endParaRPr lang="en-US"/>
        </a:p>
      </dgm:t>
    </dgm:pt>
    <dgm:pt modelId="{D203C01F-08B7-47B9-951C-E1BFFFE6BE80}" type="parTrans" cxnId="{EEE71B77-4366-41E4-913B-5CC61D331090}">
      <dgm:prSet/>
      <dgm:spPr/>
      <dgm:t>
        <a:bodyPr/>
        <a:lstStyle/>
        <a:p>
          <a:endParaRPr lang="en-US"/>
        </a:p>
      </dgm:t>
    </dgm:pt>
    <dgm:pt modelId="{560863AA-A961-4682-973C-E290A494A7EE}" type="sibTrans" cxnId="{EEE71B77-4366-41E4-913B-5CC61D331090}">
      <dgm:prSet/>
      <dgm:spPr/>
      <dgm:t>
        <a:bodyPr/>
        <a:lstStyle/>
        <a:p>
          <a:endParaRPr lang="en-US"/>
        </a:p>
      </dgm:t>
    </dgm:pt>
    <dgm:pt modelId="{18D4D5A4-DAC0-4B9E-914C-6BCACF963B44}">
      <dgm:prSet/>
      <dgm:spPr/>
      <dgm:t>
        <a:bodyPr/>
        <a:lstStyle/>
        <a:p>
          <a:r>
            <a:rPr lang="lv-LV"/>
            <a:t>Nepieciešamība izmantot atšķirīgas atbilžu skalas un atšķirīgu novērtēšanai paredzētu laika periodu dažādiem skalu blokiem.</a:t>
          </a:r>
          <a:endParaRPr lang="en-US"/>
        </a:p>
      </dgm:t>
    </dgm:pt>
    <dgm:pt modelId="{6B8E001A-8F65-47FF-80B0-564B4874271A}" type="parTrans" cxnId="{821C77C9-855B-4AEA-9D8B-5E91DD9E3009}">
      <dgm:prSet/>
      <dgm:spPr/>
      <dgm:t>
        <a:bodyPr/>
        <a:lstStyle/>
        <a:p>
          <a:endParaRPr lang="en-US"/>
        </a:p>
      </dgm:t>
    </dgm:pt>
    <dgm:pt modelId="{A252AB49-2AD0-4D2A-9056-4857E0112F57}" type="sibTrans" cxnId="{821C77C9-855B-4AEA-9D8B-5E91DD9E3009}">
      <dgm:prSet/>
      <dgm:spPr/>
      <dgm:t>
        <a:bodyPr/>
        <a:lstStyle/>
        <a:p>
          <a:endParaRPr lang="en-US"/>
        </a:p>
      </dgm:t>
    </dgm:pt>
    <dgm:pt modelId="{4EC6F167-F891-481F-9DBE-45777BA92168}">
      <dgm:prSet/>
      <dgm:spPr/>
      <dgm:t>
        <a:bodyPr/>
        <a:lstStyle/>
        <a:p>
          <a:r>
            <a:rPr lang="lv-LV"/>
            <a:t>Piekļuve respondentiem un klīniskas grupas ierobežojumi.</a:t>
          </a:r>
          <a:endParaRPr lang="en-US"/>
        </a:p>
      </dgm:t>
    </dgm:pt>
    <dgm:pt modelId="{5AA803E7-CD52-4CA4-BA5A-35ADD798BEDE}" type="parTrans" cxnId="{EAA719C1-7861-4A93-9C9A-07698AA89FF2}">
      <dgm:prSet/>
      <dgm:spPr/>
      <dgm:t>
        <a:bodyPr/>
        <a:lstStyle/>
        <a:p>
          <a:endParaRPr lang="en-US"/>
        </a:p>
      </dgm:t>
    </dgm:pt>
    <dgm:pt modelId="{BD5D1A68-5AD7-41AD-A9CF-C38A24CAA4C8}" type="sibTrans" cxnId="{EAA719C1-7861-4A93-9C9A-07698AA89FF2}">
      <dgm:prSet/>
      <dgm:spPr/>
      <dgm:t>
        <a:bodyPr/>
        <a:lstStyle/>
        <a:p>
          <a:endParaRPr lang="en-US"/>
        </a:p>
      </dgm:t>
    </dgm:pt>
    <dgm:pt modelId="{F27EABD3-2713-4D5C-BD76-8828CD25F94F}">
      <dgm:prSet/>
      <dgm:spPr/>
      <dgm:t>
        <a:bodyPr/>
        <a:lstStyle/>
        <a:p>
          <a:r>
            <a:rPr lang="lv-LV"/>
            <a:t>Respondentu motivēšana un godīgu ticamu atbilžu iegūšana.</a:t>
          </a:r>
          <a:endParaRPr lang="en-US"/>
        </a:p>
      </dgm:t>
    </dgm:pt>
    <dgm:pt modelId="{AC1BAC38-3DB1-4A4A-B441-EAACB76A07D4}" type="parTrans" cxnId="{C1068B09-C5BE-4753-A743-0423C57774D7}">
      <dgm:prSet/>
      <dgm:spPr/>
      <dgm:t>
        <a:bodyPr/>
        <a:lstStyle/>
        <a:p>
          <a:endParaRPr lang="en-US"/>
        </a:p>
      </dgm:t>
    </dgm:pt>
    <dgm:pt modelId="{438C8CBC-4746-4FF9-84E7-E85622E5B4F1}" type="sibTrans" cxnId="{C1068B09-C5BE-4753-A743-0423C57774D7}">
      <dgm:prSet/>
      <dgm:spPr/>
      <dgm:t>
        <a:bodyPr/>
        <a:lstStyle/>
        <a:p>
          <a:endParaRPr lang="en-US"/>
        </a:p>
      </dgm:t>
    </dgm:pt>
    <dgm:pt modelId="{4ED81FF5-8ADB-4261-8699-5AC7EA0AF9C9}">
      <dgm:prSet/>
      <dgm:spPr/>
      <dgm:t>
        <a:bodyPr/>
        <a:lstStyle/>
        <a:p>
          <a:r>
            <a:rPr lang="lv-LV"/>
            <a:t>Dažādi tehniski izaicinājumi, saistītīti ar planšetes funkcionalitātes nodrošināšanu.</a:t>
          </a:r>
          <a:endParaRPr lang="en-US"/>
        </a:p>
      </dgm:t>
    </dgm:pt>
    <dgm:pt modelId="{D6C2B55F-40EF-421C-A650-BF7DFEE3BB5F}" type="parTrans" cxnId="{168F4F82-CA5B-4143-9B73-338764534CE3}">
      <dgm:prSet/>
      <dgm:spPr/>
      <dgm:t>
        <a:bodyPr/>
        <a:lstStyle/>
        <a:p>
          <a:endParaRPr lang="en-US"/>
        </a:p>
      </dgm:t>
    </dgm:pt>
    <dgm:pt modelId="{EA3DE1EC-E1CF-4B22-9C93-FD71BE8D09FE}" type="sibTrans" cxnId="{168F4F82-CA5B-4143-9B73-338764534CE3}">
      <dgm:prSet/>
      <dgm:spPr/>
      <dgm:t>
        <a:bodyPr/>
        <a:lstStyle/>
        <a:p>
          <a:endParaRPr lang="en-US"/>
        </a:p>
      </dgm:t>
    </dgm:pt>
    <dgm:pt modelId="{F47CF59D-63C4-486C-B800-9E5AE3F4AF34}" type="pres">
      <dgm:prSet presAssocID="{E6B5F9DB-AC46-4BE1-A49F-A4DEC4AB4F7A}" presName="linear" presStyleCnt="0">
        <dgm:presLayoutVars>
          <dgm:animLvl val="lvl"/>
          <dgm:resizeHandles val="exact"/>
        </dgm:presLayoutVars>
      </dgm:prSet>
      <dgm:spPr/>
    </dgm:pt>
    <dgm:pt modelId="{BCC94F7F-B3A7-4587-BF07-D4B9DF91032F}" type="pres">
      <dgm:prSet presAssocID="{42791199-44D3-485B-87F6-A1F4241311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AA61FD-DDE8-41AD-81DE-17FC8F36144C}" type="pres">
      <dgm:prSet presAssocID="{560863AA-A961-4682-973C-E290A494A7EE}" presName="spacer" presStyleCnt="0"/>
      <dgm:spPr/>
    </dgm:pt>
    <dgm:pt modelId="{96CE4A37-2BA9-4B1D-916B-4388D2A30C70}" type="pres">
      <dgm:prSet presAssocID="{18D4D5A4-DAC0-4B9E-914C-6BCACF963B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411A8C-8BBF-4F7F-8A07-43DFE7E5C746}" type="pres">
      <dgm:prSet presAssocID="{A252AB49-2AD0-4D2A-9056-4857E0112F57}" presName="spacer" presStyleCnt="0"/>
      <dgm:spPr/>
    </dgm:pt>
    <dgm:pt modelId="{35FE688A-84A2-4467-8574-24D4CB75574A}" type="pres">
      <dgm:prSet presAssocID="{4EC6F167-F891-481F-9DBE-45777BA921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83F4FD-9FDB-4525-A1F0-9441C46670A7}" type="pres">
      <dgm:prSet presAssocID="{BD5D1A68-5AD7-41AD-A9CF-C38A24CAA4C8}" presName="spacer" presStyleCnt="0"/>
      <dgm:spPr/>
    </dgm:pt>
    <dgm:pt modelId="{C6E7FDC6-9DD3-4151-91D5-934B56B84848}" type="pres">
      <dgm:prSet presAssocID="{F27EABD3-2713-4D5C-BD76-8828CD25F9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026278-A076-4FBA-A23F-F563D84906E6}" type="pres">
      <dgm:prSet presAssocID="{438C8CBC-4746-4FF9-84E7-E85622E5B4F1}" presName="spacer" presStyleCnt="0"/>
      <dgm:spPr/>
    </dgm:pt>
    <dgm:pt modelId="{DDCBF80C-79BA-4F9A-9A01-5034CDA97687}" type="pres">
      <dgm:prSet presAssocID="{4ED81FF5-8ADB-4261-8699-5AC7EA0AF9C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1068B09-C5BE-4753-A743-0423C57774D7}" srcId="{E6B5F9DB-AC46-4BE1-A49F-A4DEC4AB4F7A}" destId="{F27EABD3-2713-4D5C-BD76-8828CD25F94F}" srcOrd="3" destOrd="0" parTransId="{AC1BAC38-3DB1-4A4A-B441-EAACB76A07D4}" sibTransId="{438C8CBC-4746-4FF9-84E7-E85622E5B4F1}"/>
    <dgm:cxn modelId="{7744630A-E661-4F04-9901-F035C97623FC}" type="presOf" srcId="{18D4D5A4-DAC0-4B9E-914C-6BCACF963B44}" destId="{96CE4A37-2BA9-4B1D-916B-4388D2A30C70}" srcOrd="0" destOrd="0" presId="urn:microsoft.com/office/officeart/2005/8/layout/vList2"/>
    <dgm:cxn modelId="{DE4C7F0F-860C-4942-BACF-DFFCE57F7ACD}" type="presOf" srcId="{4ED81FF5-8ADB-4261-8699-5AC7EA0AF9C9}" destId="{DDCBF80C-79BA-4F9A-9A01-5034CDA97687}" srcOrd="0" destOrd="0" presId="urn:microsoft.com/office/officeart/2005/8/layout/vList2"/>
    <dgm:cxn modelId="{D463E312-7383-4BF1-965F-3CB68B3604BF}" type="presOf" srcId="{4EC6F167-F891-481F-9DBE-45777BA92168}" destId="{35FE688A-84A2-4467-8574-24D4CB75574A}" srcOrd="0" destOrd="0" presId="urn:microsoft.com/office/officeart/2005/8/layout/vList2"/>
    <dgm:cxn modelId="{7C97D723-F7B2-4C5E-9F71-FCB29E0F6DC7}" type="presOf" srcId="{E6B5F9DB-AC46-4BE1-A49F-A4DEC4AB4F7A}" destId="{F47CF59D-63C4-486C-B800-9E5AE3F4AF34}" srcOrd="0" destOrd="0" presId="urn:microsoft.com/office/officeart/2005/8/layout/vList2"/>
    <dgm:cxn modelId="{EEE71B77-4366-41E4-913B-5CC61D331090}" srcId="{E6B5F9DB-AC46-4BE1-A49F-A4DEC4AB4F7A}" destId="{42791199-44D3-485B-87F6-A1F4241311C9}" srcOrd="0" destOrd="0" parTransId="{D203C01F-08B7-47B9-951C-E1BFFFE6BE80}" sibTransId="{560863AA-A961-4682-973C-E290A494A7EE}"/>
    <dgm:cxn modelId="{0E2F2B7A-FAE5-439C-BCDE-54FEFD0171D0}" type="presOf" srcId="{F27EABD3-2713-4D5C-BD76-8828CD25F94F}" destId="{C6E7FDC6-9DD3-4151-91D5-934B56B84848}" srcOrd="0" destOrd="0" presId="urn:microsoft.com/office/officeart/2005/8/layout/vList2"/>
    <dgm:cxn modelId="{168F4F82-CA5B-4143-9B73-338764534CE3}" srcId="{E6B5F9DB-AC46-4BE1-A49F-A4DEC4AB4F7A}" destId="{4ED81FF5-8ADB-4261-8699-5AC7EA0AF9C9}" srcOrd="4" destOrd="0" parTransId="{D6C2B55F-40EF-421C-A650-BF7DFEE3BB5F}" sibTransId="{EA3DE1EC-E1CF-4B22-9C93-FD71BE8D09FE}"/>
    <dgm:cxn modelId="{ACFFFFC0-60CD-4580-8EF4-33911408ABAD}" type="presOf" srcId="{42791199-44D3-485B-87F6-A1F4241311C9}" destId="{BCC94F7F-B3A7-4587-BF07-D4B9DF91032F}" srcOrd="0" destOrd="0" presId="urn:microsoft.com/office/officeart/2005/8/layout/vList2"/>
    <dgm:cxn modelId="{EAA719C1-7861-4A93-9C9A-07698AA89FF2}" srcId="{E6B5F9DB-AC46-4BE1-A49F-A4DEC4AB4F7A}" destId="{4EC6F167-F891-481F-9DBE-45777BA92168}" srcOrd="2" destOrd="0" parTransId="{5AA803E7-CD52-4CA4-BA5A-35ADD798BEDE}" sibTransId="{BD5D1A68-5AD7-41AD-A9CF-C38A24CAA4C8}"/>
    <dgm:cxn modelId="{821C77C9-855B-4AEA-9D8B-5E91DD9E3009}" srcId="{E6B5F9DB-AC46-4BE1-A49F-A4DEC4AB4F7A}" destId="{18D4D5A4-DAC0-4B9E-914C-6BCACF963B44}" srcOrd="1" destOrd="0" parTransId="{6B8E001A-8F65-47FF-80B0-564B4874271A}" sibTransId="{A252AB49-2AD0-4D2A-9056-4857E0112F57}"/>
    <dgm:cxn modelId="{5383C857-977A-41A0-BC3E-1B0954F54DB5}" type="presParOf" srcId="{F47CF59D-63C4-486C-B800-9E5AE3F4AF34}" destId="{BCC94F7F-B3A7-4587-BF07-D4B9DF91032F}" srcOrd="0" destOrd="0" presId="urn:microsoft.com/office/officeart/2005/8/layout/vList2"/>
    <dgm:cxn modelId="{6EF4E351-0946-4B52-961D-1D3726C5A627}" type="presParOf" srcId="{F47CF59D-63C4-486C-B800-9E5AE3F4AF34}" destId="{51AA61FD-DDE8-41AD-81DE-17FC8F36144C}" srcOrd="1" destOrd="0" presId="urn:microsoft.com/office/officeart/2005/8/layout/vList2"/>
    <dgm:cxn modelId="{BAF680AF-7708-4AAC-8C79-553F7ED8297A}" type="presParOf" srcId="{F47CF59D-63C4-486C-B800-9E5AE3F4AF34}" destId="{96CE4A37-2BA9-4B1D-916B-4388D2A30C70}" srcOrd="2" destOrd="0" presId="urn:microsoft.com/office/officeart/2005/8/layout/vList2"/>
    <dgm:cxn modelId="{2AE29879-116B-4AA5-9B13-58BF18582DEC}" type="presParOf" srcId="{F47CF59D-63C4-486C-B800-9E5AE3F4AF34}" destId="{BE411A8C-8BBF-4F7F-8A07-43DFE7E5C746}" srcOrd="3" destOrd="0" presId="urn:microsoft.com/office/officeart/2005/8/layout/vList2"/>
    <dgm:cxn modelId="{FD483A91-0DC1-4765-BFDE-36AA11F81520}" type="presParOf" srcId="{F47CF59D-63C4-486C-B800-9E5AE3F4AF34}" destId="{35FE688A-84A2-4467-8574-24D4CB75574A}" srcOrd="4" destOrd="0" presId="urn:microsoft.com/office/officeart/2005/8/layout/vList2"/>
    <dgm:cxn modelId="{C3C202DA-EC69-4922-8A6F-123453473396}" type="presParOf" srcId="{F47CF59D-63C4-486C-B800-9E5AE3F4AF34}" destId="{7883F4FD-9FDB-4525-A1F0-9441C46670A7}" srcOrd="5" destOrd="0" presId="urn:microsoft.com/office/officeart/2005/8/layout/vList2"/>
    <dgm:cxn modelId="{9775E55A-BF01-4B0C-A500-1F5E08F1B296}" type="presParOf" srcId="{F47CF59D-63C4-486C-B800-9E5AE3F4AF34}" destId="{C6E7FDC6-9DD3-4151-91D5-934B56B84848}" srcOrd="6" destOrd="0" presId="urn:microsoft.com/office/officeart/2005/8/layout/vList2"/>
    <dgm:cxn modelId="{27633D60-CF28-4EC7-8032-FD6168846873}" type="presParOf" srcId="{F47CF59D-63C4-486C-B800-9E5AE3F4AF34}" destId="{DE026278-A076-4FBA-A23F-F563D84906E6}" srcOrd="7" destOrd="0" presId="urn:microsoft.com/office/officeart/2005/8/layout/vList2"/>
    <dgm:cxn modelId="{9502F9BB-59F8-46A0-B0E1-C7A78D948F2A}" type="presParOf" srcId="{F47CF59D-63C4-486C-B800-9E5AE3F4AF34}" destId="{DDCBF80C-79BA-4F9A-9A01-5034CDA9768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A198E-395F-4E63-B740-D445AAF3B93B}">
      <dsp:nvSpPr>
        <dsp:cNvPr id="0" name=""/>
        <dsp:cNvSpPr/>
      </dsp:nvSpPr>
      <dsp:spPr>
        <a:xfrm>
          <a:off x="2310" y="2216"/>
          <a:ext cx="2981595" cy="1337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i="0" kern="1200" dirty="0"/>
            <a:t>Garastāvokļa traucējumi</a:t>
          </a:r>
          <a:endParaRPr lang="en-US" sz="2400" kern="1200" dirty="0"/>
        </a:p>
      </dsp:txBody>
      <dsp:txXfrm>
        <a:off x="41482" y="41388"/>
        <a:ext cx="2903251" cy="1259103"/>
      </dsp:txXfrm>
    </dsp:sp>
    <dsp:sp modelId="{D42DB69B-C4DD-4630-BBB5-801F4671A1CB}">
      <dsp:nvSpPr>
        <dsp:cNvPr id="0" name=""/>
        <dsp:cNvSpPr/>
      </dsp:nvSpPr>
      <dsp:spPr>
        <a:xfrm>
          <a:off x="2310" y="1710273"/>
          <a:ext cx="1430708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Depresija</a:t>
          </a:r>
          <a:endParaRPr lang="en-US" sz="2200" kern="1200" dirty="0"/>
        </a:p>
      </dsp:txBody>
      <dsp:txXfrm>
        <a:off x="44214" y="1752177"/>
        <a:ext cx="1346900" cy="2555040"/>
      </dsp:txXfrm>
    </dsp:sp>
    <dsp:sp modelId="{82F6FE02-F027-48C5-B1A8-74E3BA8E9FF2}">
      <dsp:nvSpPr>
        <dsp:cNvPr id="0" name=""/>
        <dsp:cNvSpPr/>
      </dsp:nvSpPr>
      <dsp:spPr>
        <a:xfrm>
          <a:off x="1553198" y="1710273"/>
          <a:ext cx="1430708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Manija</a:t>
          </a:r>
          <a:r>
            <a:rPr lang="en-US" sz="2200" b="0" i="0" kern="1200" dirty="0"/>
            <a:t> </a:t>
          </a:r>
          <a:r>
            <a:rPr lang="en-US" sz="2200" b="0" i="0" kern="1200" dirty="0" err="1"/>
            <a:t>vai</a:t>
          </a:r>
          <a:r>
            <a:rPr lang="en-US" sz="2200" b="0" i="0" kern="1200" dirty="0"/>
            <a:t> </a:t>
          </a:r>
          <a:r>
            <a:rPr lang="en-US" sz="2200" b="0" i="0" kern="1200" dirty="0" err="1"/>
            <a:t>hipomanija</a:t>
          </a:r>
          <a:endParaRPr lang="en-US" sz="2200" kern="1200" dirty="0"/>
        </a:p>
      </dsp:txBody>
      <dsp:txXfrm>
        <a:off x="1595102" y="1752177"/>
        <a:ext cx="1346900" cy="2555040"/>
      </dsp:txXfrm>
    </dsp:sp>
    <dsp:sp modelId="{22ED4C2A-6A1F-47F4-9724-E48F86BD80BF}">
      <dsp:nvSpPr>
        <dsp:cNvPr id="0" name=""/>
        <dsp:cNvSpPr/>
      </dsp:nvSpPr>
      <dsp:spPr>
        <a:xfrm>
          <a:off x="3224265" y="2216"/>
          <a:ext cx="7686236" cy="1337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Trauksmes</a:t>
          </a:r>
          <a:r>
            <a:rPr lang="en-US" sz="2400" b="0" i="0" kern="1200" dirty="0"/>
            <a:t> </a:t>
          </a:r>
          <a:r>
            <a:rPr lang="en-US" sz="2400" b="0" i="0" kern="1200" dirty="0" err="1"/>
            <a:t>vai</a:t>
          </a:r>
          <a:r>
            <a:rPr lang="en-US" sz="2400" b="0" i="0" kern="1200" dirty="0"/>
            <a:t> </a:t>
          </a:r>
          <a:r>
            <a:rPr lang="en-US" sz="2400" b="0" i="0" kern="1200" dirty="0" err="1"/>
            <a:t>ar</a:t>
          </a:r>
          <a:r>
            <a:rPr lang="en-US" sz="2400" b="0" i="0" kern="1200" dirty="0"/>
            <a:t> </a:t>
          </a:r>
          <a:r>
            <a:rPr lang="en-US" sz="2400" b="0" i="0" kern="1200" dirty="0" err="1"/>
            <a:t>bailēm</a:t>
          </a:r>
          <a:r>
            <a:rPr lang="en-US" sz="2400" b="0" i="0" kern="1200" dirty="0"/>
            <a:t> </a:t>
          </a:r>
          <a:r>
            <a:rPr lang="en-US" sz="2400" b="0" i="0" kern="1200" dirty="0" err="1"/>
            <a:t>saistīti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traucējumi</a:t>
          </a:r>
          <a:endParaRPr lang="en-US" sz="2400" kern="1200" dirty="0"/>
        </a:p>
      </dsp:txBody>
      <dsp:txXfrm>
        <a:off x="3263437" y="41388"/>
        <a:ext cx="7607892" cy="1259103"/>
      </dsp:txXfrm>
    </dsp:sp>
    <dsp:sp modelId="{F13526F3-ACB3-4A12-A5E7-7A9E0943505B}">
      <dsp:nvSpPr>
        <dsp:cNvPr id="0" name=""/>
        <dsp:cNvSpPr/>
      </dsp:nvSpPr>
      <dsp:spPr>
        <a:xfrm>
          <a:off x="3224265" y="1710273"/>
          <a:ext cx="1430708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Panikas lekme</a:t>
          </a:r>
          <a:endParaRPr lang="en-US" sz="2200" kern="1200"/>
        </a:p>
      </dsp:txBody>
      <dsp:txXfrm>
        <a:off x="3266169" y="1752177"/>
        <a:ext cx="1346900" cy="2555040"/>
      </dsp:txXfrm>
    </dsp:sp>
    <dsp:sp modelId="{6CA268F7-F5D7-4744-A259-2C20613E7BC5}">
      <dsp:nvSpPr>
        <dsp:cNvPr id="0" name=""/>
        <dsp:cNvSpPr/>
      </dsp:nvSpPr>
      <dsp:spPr>
        <a:xfrm>
          <a:off x="4775153" y="1710273"/>
          <a:ext cx="1430708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Agorafobija</a:t>
          </a:r>
          <a:endParaRPr lang="en-US" sz="2200" kern="1200" dirty="0"/>
        </a:p>
      </dsp:txBody>
      <dsp:txXfrm>
        <a:off x="4817057" y="1752177"/>
        <a:ext cx="1346900" cy="2555040"/>
      </dsp:txXfrm>
    </dsp:sp>
    <dsp:sp modelId="{8B36B1AD-19E8-4B18-9365-EF1E102E278E}">
      <dsp:nvSpPr>
        <dsp:cNvPr id="0" name=""/>
        <dsp:cNvSpPr/>
      </dsp:nvSpPr>
      <dsp:spPr>
        <a:xfrm>
          <a:off x="6326040" y="1710273"/>
          <a:ext cx="1482685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Sociālā</a:t>
          </a:r>
          <a:r>
            <a:rPr lang="en-US" sz="2200" b="0" i="0" kern="1200" dirty="0"/>
            <a:t> </a:t>
          </a:r>
          <a:r>
            <a:rPr lang="en-US" sz="2200" b="0" i="0" kern="1200" dirty="0" err="1"/>
            <a:t>trauksme</a:t>
          </a:r>
          <a:endParaRPr lang="en-US" sz="2200" kern="1200" dirty="0"/>
        </a:p>
      </dsp:txBody>
      <dsp:txXfrm>
        <a:off x="6369466" y="1753699"/>
        <a:ext cx="1395833" cy="2551996"/>
      </dsp:txXfrm>
    </dsp:sp>
    <dsp:sp modelId="{A0470CFD-9D10-4C66-B362-370DF9820F29}">
      <dsp:nvSpPr>
        <dsp:cNvPr id="0" name=""/>
        <dsp:cNvSpPr/>
      </dsp:nvSpPr>
      <dsp:spPr>
        <a:xfrm>
          <a:off x="7928906" y="1710273"/>
          <a:ext cx="1430708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Specifis-kās</a:t>
          </a:r>
          <a:r>
            <a:rPr lang="en-US" sz="2200" b="0" i="0" kern="1200" dirty="0"/>
            <a:t> </a:t>
          </a:r>
          <a:r>
            <a:rPr lang="en-US" sz="2200" b="0" i="0" kern="1200" dirty="0" err="1"/>
            <a:t>fobijas</a:t>
          </a:r>
          <a:endParaRPr lang="en-US" sz="2200" kern="1200" dirty="0"/>
        </a:p>
      </dsp:txBody>
      <dsp:txXfrm>
        <a:off x="7970810" y="1752177"/>
        <a:ext cx="1346900" cy="2555040"/>
      </dsp:txXfrm>
    </dsp:sp>
    <dsp:sp modelId="{C1C12B90-46C0-455D-BB14-853F2FA37B76}">
      <dsp:nvSpPr>
        <dsp:cNvPr id="0" name=""/>
        <dsp:cNvSpPr/>
      </dsp:nvSpPr>
      <dsp:spPr>
        <a:xfrm>
          <a:off x="9479793" y="1710273"/>
          <a:ext cx="1430708" cy="2638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Ģeneralizētā</a:t>
          </a:r>
          <a:r>
            <a:rPr lang="en-US" sz="2200" b="0" i="0" kern="1200" dirty="0"/>
            <a:t> </a:t>
          </a:r>
          <a:r>
            <a:rPr lang="en-US" sz="2200" b="0" i="0" kern="1200" dirty="0" err="1"/>
            <a:t>trauksme</a:t>
          </a:r>
          <a:endParaRPr lang="en-US" sz="2200" kern="1200" dirty="0"/>
        </a:p>
      </dsp:txBody>
      <dsp:txXfrm>
        <a:off x="9521697" y="1752177"/>
        <a:ext cx="1346900" cy="255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A198E-395F-4E63-B740-D445AAF3B93B}">
      <dsp:nvSpPr>
        <dsp:cNvPr id="0" name=""/>
        <dsp:cNvSpPr/>
      </dsp:nvSpPr>
      <dsp:spPr>
        <a:xfrm>
          <a:off x="5329" y="163"/>
          <a:ext cx="1774066" cy="1351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Somatiskie</a:t>
          </a:r>
          <a:r>
            <a:rPr lang="en-US" sz="2400" b="0" i="0" kern="1200" dirty="0"/>
            <a:t> </a:t>
          </a:r>
          <a:r>
            <a:rPr lang="en-US" sz="2400" b="0" i="0" kern="1200" dirty="0" err="1"/>
            <a:t>simptomi</a:t>
          </a:r>
          <a:endParaRPr lang="en-US" sz="2400" kern="1200" dirty="0"/>
        </a:p>
      </dsp:txBody>
      <dsp:txXfrm>
        <a:off x="44923" y="39757"/>
        <a:ext cx="1694878" cy="1272649"/>
      </dsp:txXfrm>
    </dsp:sp>
    <dsp:sp modelId="{22ED4C2A-6A1F-47F4-9724-E48F86BD80BF}">
      <dsp:nvSpPr>
        <dsp:cNvPr id="0" name=""/>
        <dsp:cNvSpPr/>
      </dsp:nvSpPr>
      <dsp:spPr>
        <a:xfrm>
          <a:off x="1978128" y="163"/>
          <a:ext cx="2843963" cy="1351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Obsesīvi-kompulsīvie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traucējumi</a:t>
          </a:r>
          <a:endParaRPr lang="en-US" sz="2400" kern="1200" dirty="0"/>
        </a:p>
      </dsp:txBody>
      <dsp:txXfrm>
        <a:off x="2017722" y="39757"/>
        <a:ext cx="2764775" cy="1272649"/>
      </dsp:txXfrm>
    </dsp:sp>
    <dsp:sp modelId="{F13526F3-ACB3-4A12-A5E7-7A9E0943505B}">
      <dsp:nvSpPr>
        <dsp:cNvPr id="0" name=""/>
        <dsp:cNvSpPr/>
      </dsp:nvSpPr>
      <dsp:spPr>
        <a:xfrm>
          <a:off x="2167495" y="1720819"/>
          <a:ext cx="1182931" cy="262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Apsēstības</a:t>
          </a:r>
          <a:endParaRPr lang="en-US" sz="2200" kern="1200" dirty="0"/>
        </a:p>
      </dsp:txBody>
      <dsp:txXfrm>
        <a:off x="2202142" y="1755466"/>
        <a:ext cx="1113637" cy="2556806"/>
      </dsp:txXfrm>
    </dsp:sp>
    <dsp:sp modelId="{6CA268F7-F5D7-4744-A259-2C20613E7BC5}">
      <dsp:nvSpPr>
        <dsp:cNvPr id="0" name=""/>
        <dsp:cNvSpPr/>
      </dsp:nvSpPr>
      <dsp:spPr>
        <a:xfrm>
          <a:off x="3449793" y="1720819"/>
          <a:ext cx="1182931" cy="262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Kompul-sijas</a:t>
          </a:r>
          <a:endParaRPr lang="en-US" sz="2200" kern="1200" dirty="0"/>
        </a:p>
      </dsp:txBody>
      <dsp:txXfrm>
        <a:off x="3484440" y="1755466"/>
        <a:ext cx="1113637" cy="2556806"/>
      </dsp:txXfrm>
    </dsp:sp>
    <dsp:sp modelId="{36E3A85E-D441-4C65-8A0A-848525B19EC0}">
      <dsp:nvSpPr>
        <dsp:cNvPr id="0" name=""/>
        <dsp:cNvSpPr/>
      </dsp:nvSpPr>
      <dsp:spPr>
        <a:xfrm>
          <a:off x="5020824" y="163"/>
          <a:ext cx="2843963" cy="1356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Ar</a:t>
          </a:r>
          <a:r>
            <a:rPr lang="en-US" sz="2400" kern="1200" dirty="0"/>
            <a:t> </a:t>
          </a:r>
          <a:r>
            <a:rPr lang="en-US" sz="2400" kern="1200" dirty="0" err="1"/>
            <a:t>stresu</a:t>
          </a:r>
          <a:r>
            <a:rPr lang="en-US" sz="2400" kern="1200" dirty="0"/>
            <a:t> </a:t>
          </a:r>
          <a:r>
            <a:rPr lang="en-US" sz="2400" kern="1200" dirty="0" err="1"/>
            <a:t>saistītie</a:t>
          </a:r>
          <a:r>
            <a:rPr lang="en-US" sz="2400" kern="1200" dirty="0"/>
            <a:t> </a:t>
          </a:r>
          <a:r>
            <a:rPr lang="en-US" sz="2400" kern="1200" dirty="0" err="1"/>
            <a:t>traucējumi</a:t>
          </a:r>
          <a:endParaRPr lang="en-US" sz="2400" kern="1200" dirty="0"/>
        </a:p>
      </dsp:txBody>
      <dsp:txXfrm>
        <a:off x="5060543" y="39882"/>
        <a:ext cx="2764525" cy="1276654"/>
      </dsp:txXfrm>
    </dsp:sp>
    <dsp:sp modelId="{57F85354-A4C7-47E1-97E3-3231FFF1C4E1}">
      <dsp:nvSpPr>
        <dsp:cNvPr id="0" name=""/>
        <dsp:cNvSpPr/>
      </dsp:nvSpPr>
      <dsp:spPr>
        <a:xfrm>
          <a:off x="5234736" y="1699916"/>
          <a:ext cx="1182931" cy="262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Posttraumatiskā</a:t>
          </a:r>
          <a:r>
            <a:rPr lang="en-US" sz="2200" kern="1200" dirty="0"/>
            <a:t> </a:t>
          </a:r>
          <a:r>
            <a:rPr lang="en-US" sz="2200" kern="1200" dirty="0" err="1"/>
            <a:t>stresa</a:t>
          </a:r>
          <a:r>
            <a:rPr lang="en-US" sz="2200" kern="1200" dirty="0"/>
            <a:t> </a:t>
          </a:r>
          <a:r>
            <a:rPr lang="en-US" sz="2200" kern="1200" dirty="0" err="1"/>
            <a:t>traucējumi</a:t>
          </a:r>
          <a:endParaRPr lang="en-US" sz="2200" kern="1200" dirty="0"/>
        </a:p>
      </dsp:txBody>
      <dsp:txXfrm>
        <a:off x="5269383" y="1734563"/>
        <a:ext cx="1113637" cy="2556806"/>
      </dsp:txXfrm>
    </dsp:sp>
    <dsp:sp modelId="{CDDAF59C-B63D-4EB9-8369-DC0341290945}">
      <dsp:nvSpPr>
        <dsp:cNvPr id="0" name=""/>
        <dsp:cNvSpPr/>
      </dsp:nvSpPr>
      <dsp:spPr>
        <a:xfrm>
          <a:off x="6517035" y="1699916"/>
          <a:ext cx="1182931" cy="262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Sarežģīti </a:t>
          </a:r>
          <a:r>
            <a:rPr lang="lv-LV" sz="2200" kern="1200" dirty="0" err="1"/>
            <a:t>posttraumatiskā</a:t>
          </a:r>
          <a:r>
            <a:rPr lang="lv-LV" sz="2200" kern="1200" dirty="0"/>
            <a:t> stresa traucējumi</a:t>
          </a:r>
          <a:endParaRPr lang="en-US" sz="2200" kern="1200" dirty="0"/>
        </a:p>
      </dsp:txBody>
      <dsp:txXfrm>
        <a:off x="6551682" y="1734563"/>
        <a:ext cx="1113637" cy="2556806"/>
      </dsp:txXfrm>
    </dsp:sp>
    <dsp:sp modelId="{F91447DA-D010-47F5-B8FD-871570F12B8A}">
      <dsp:nvSpPr>
        <dsp:cNvPr id="0" name=""/>
        <dsp:cNvSpPr/>
      </dsp:nvSpPr>
      <dsp:spPr>
        <a:xfrm>
          <a:off x="8063520" y="163"/>
          <a:ext cx="2843963" cy="1351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Disociatīvie traucējumi</a:t>
          </a:r>
          <a:endParaRPr lang="en-US" sz="2400" kern="1200"/>
        </a:p>
      </dsp:txBody>
      <dsp:txXfrm>
        <a:off x="8103114" y="39757"/>
        <a:ext cx="2764775" cy="1272649"/>
      </dsp:txXfrm>
    </dsp:sp>
    <dsp:sp modelId="{D52FCDCE-F0FF-48AD-A3F8-B10AF94DE851}">
      <dsp:nvSpPr>
        <dsp:cNvPr id="0" name=""/>
        <dsp:cNvSpPr/>
      </dsp:nvSpPr>
      <dsp:spPr>
        <a:xfrm>
          <a:off x="8277432" y="1695661"/>
          <a:ext cx="1182931" cy="262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Dissociatīvie identitātes traucējumi</a:t>
          </a:r>
          <a:endParaRPr lang="en-US" sz="2200" kern="1200"/>
        </a:p>
      </dsp:txBody>
      <dsp:txXfrm>
        <a:off x="8312079" y="1730308"/>
        <a:ext cx="1113637" cy="2556806"/>
      </dsp:txXfrm>
    </dsp:sp>
    <dsp:sp modelId="{3419CF9F-0A20-4E86-BD52-ED8853E4F419}">
      <dsp:nvSpPr>
        <dsp:cNvPr id="0" name=""/>
        <dsp:cNvSpPr/>
      </dsp:nvSpPr>
      <dsp:spPr>
        <a:xfrm>
          <a:off x="9559730" y="1695661"/>
          <a:ext cx="1182931" cy="262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Derealizācija-depersonalizācija</a:t>
          </a:r>
          <a:endParaRPr lang="en-US" sz="2200" kern="1200"/>
        </a:p>
      </dsp:txBody>
      <dsp:txXfrm>
        <a:off x="9594377" y="1730308"/>
        <a:ext cx="1113637" cy="255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D1BDE-3225-4EED-B3C6-F110CB97B8C5}">
      <dsp:nvSpPr>
        <dsp:cNvPr id="0" name=""/>
        <dsp:cNvSpPr/>
      </dsp:nvSpPr>
      <dsp:spPr>
        <a:xfrm>
          <a:off x="0" y="0"/>
          <a:ext cx="8097012" cy="80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Mērāmo</a:t>
          </a:r>
          <a:r>
            <a:rPr lang="en-US" sz="2000" kern="1200" dirty="0"/>
            <a:t> </a:t>
          </a:r>
          <a:r>
            <a:rPr lang="en-US" sz="2000" kern="1200" dirty="0" err="1"/>
            <a:t>konstruktu</a:t>
          </a:r>
          <a:r>
            <a:rPr lang="en-US" sz="2000" kern="1200" dirty="0"/>
            <a:t> </a:t>
          </a:r>
          <a:r>
            <a:rPr lang="en-US" sz="2000" kern="1200" dirty="0" err="1"/>
            <a:t>noteikšana</a:t>
          </a:r>
          <a:r>
            <a:rPr lang="en-US" sz="2000" kern="1200" dirty="0"/>
            <a:t>, </a:t>
          </a:r>
          <a:r>
            <a:rPr lang="en-US" sz="2000" kern="1200" dirty="0" err="1"/>
            <a:t>tā</a:t>
          </a:r>
          <a:r>
            <a:rPr lang="en-US" sz="2000" kern="1200" dirty="0"/>
            <a:t> </a:t>
          </a:r>
          <a:r>
            <a:rPr lang="en-US" sz="2000" kern="1200" dirty="0" err="1"/>
            <a:t>satura</a:t>
          </a:r>
          <a:r>
            <a:rPr lang="en-US" sz="2000" kern="1200" dirty="0"/>
            <a:t> </a:t>
          </a:r>
          <a:r>
            <a:rPr lang="en-US" sz="2000" kern="1200" dirty="0" err="1"/>
            <a:t>definēšana</a:t>
          </a:r>
          <a:r>
            <a:rPr lang="en-US" sz="2000" kern="1200" dirty="0"/>
            <a:t> un </a:t>
          </a:r>
          <a:r>
            <a:rPr lang="en-US" sz="2000" kern="1200" dirty="0" err="1"/>
            <a:t>pamatošana</a:t>
          </a:r>
          <a:endParaRPr lang="en-US" sz="2000" kern="1200" dirty="0"/>
        </a:p>
      </dsp:txBody>
      <dsp:txXfrm>
        <a:off x="23652" y="23652"/>
        <a:ext cx="7131143" cy="760225"/>
      </dsp:txXfrm>
    </dsp:sp>
    <dsp:sp modelId="{04476F12-38F4-4938-85E6-C79705E4BFFD}">
      <dsp:nvSpPr>
        <dsp:cNvPr id="0" name=""/>
        <dsp:cNvSpPr/>
      </dsp:nvSpPr>
      <dsp:spPr>
        <a:xfrm>
          <a:off x="604647" y="919686"/>
          <a:ext cx="8097012" cy="8075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Testa </a:t>
          </a:r>
          <a:r>
            <a:rPr lang="en-US" sz="2000" kern="1200" dirty="0" err="1"/>
            <a:t>pantu</a:t>
          </a:r>
          <a:r>
            <a:rPr lang="en-US" sz="2000" kern="1200" dirty="0"/>
            <a:t> </a:t>
          </a:r>
          <a:r>
            <a:rPr lang="en-US" sz="2000" kern="1200" dirty="0" err="1"/>
            <a:t>sākotnējas</a:t>
          </a:r>
          <a:r>
            <a:rPr lang="en-US" sz="2000" kern="1200" dirty="0"/>
            <a:t> </a:t>
          </a:r>
          <a:r>
            <a:rPr lang="en-US" sz="2000" kern="1200" dirty="0" err="1"/>
            <a:t>kopas</a:t>
          </a:r>
          <a:r>
            <a:rPr lang="en-US" sz="2000" kern="1200" dirty="0"/>
            <a:t> </a:t>
          </a:r>
          <a:r>
            <a:rPr lang="en-US" sz="2000" kern="1200" dirty="0" err="1"/>
            <a:t>radīšana</a:t>
          </a:r>
          <a:endParaRPr lang="en-US" sz="2000" kern="1200" dirty="0"/>
        </a:p>
      </dsp:txBody>
      <dsp:txXfrm>
        <a:off x="628299" y="943338"/>
        <a:ext cx="6920166" cy="760225"/>
      </dsp:txXfrm>
    </dsp:sp>
    <dsp:sp modelId="{286D5E49-3FBE-43D1-B3EB-B377215B468E}">
      <dsp:nvSpPr>
        <dsp:cNvPr id="0" name=""/>
        <dsp:cNvSpPr/>
      </dsp:nvSpPr>
      <dsp:spPr>
        <a:xfrm>
          <a:off x="1209293" y="1839372"/>
          <a:ext cx="8097012" cy="8075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Testa </a:t>
          </a:r>
          <a:r>
            <a:rPr lang="en-US" sz="2000" kern="1200" dirty="0" err="1"/>
            <a:t>sākotnējo</a:t>
          </a:r>
          <a:r>
            <a:rPr lang="en-US" sz="2000" kern="1200" dirty="0"/>
            <a:t> </a:t>
          </a:r>
          <a:r>
            <a:rPr lang="en-US" sz="2000" kern="1200" dirty="0" err="1"/>
            <a:t>pantu</a:t>
          </a:r>
          <a:r>
            <a:rPr lang="en-US" sz="2000" kern="1200" dirty="0"/>
            <a:t> </a:t>
          </a:r>
          <a:r>
            <a:rPr lang="en-US" sz="2000" kern="1200" dirty="0" err="1"/>
            <a:t>satura</a:t>
          </a:r>
          <a:r>
            <a:rPr lang="en-US" sz="2000" kern="1200" dirty="0"/>
            <a:t> </a:t>
          </a:r>
          <a:r>
            <a:rPr lang="en-US" sz="2000" kern="1200" dirty="0" err="1"/>
            <a:t>validitātes</a:t>
          </a:r>
          <a:r>
            <a:rPr lang="en-US" sz="2000" kern="1200" dirty="0"/>
            <a:t> </a:t>
          </a:r>
          <a:r>
            <a:rPr lang="en-US" sz="2000" kern="1200" dirty="0" err="1"/>
            <a:t>novērtēšana</a:t>
          </a:r>
          <a:r>
            <a:rPr lang="en-US" sz="2000" kern="1200" dirty="0"/>
            <a:t> </a:t>
          </a:r>
          <a:r>
            <a:rPr lang="en-US" sz="2000" kern="1200" dirty="0" err="1"/>
            <a:t>ar</a:t>
          </a:r>
          <a:r>
            <a:rPr lang="en-US" sz="2000" kern="1200" dirty="0"/>
            <a:t> </a:t>
          </a:r>
          <a:r>
            <a:rPr lang="en-US" sz="2000" kern="1200" dirty="0" err="1"/>
            <a:t>neatkarīgo</a:t>
          </a:r>
          <a:r>
            <a:rPr lang="en-US" sz="2000" kern="1200" dirty="0"/>
            <a:t> </a:t>
          </a:r>
          <a:r>
            <a:rPr lang="en-US" sz="2000" kern="1200" dirty="0" err="1"/>
            <a:t>ekspertu</a:t>
          </a:r>
          <a:r>
            <a:rPr lang="en-US" sz="2000" kern="1200" dirty="0"/>
            <a:t> </a:t>
          </a:r>
          <a:r>
            <a:rPr lang="en-US" sz="2000" kern="1200" dirty="0" err="1"/>
            <a:t>palīdzību</a:t>
          </a:r>
          <a:r>
            <a:rPr lang="en-US" sz="2000" kern="1200" dirty="0"/>
            <a:t>; </a:t>
          </a:r>
          <a:r>
            <a:rPr lang="en-US" sz="2000" kern="1200" dirty="0" err="1"/>
            <a:t>pantu</a:t>
          </a:r>
          <a:r>
            <a:rPr lang="en-US" sz="2000" kern="1200" dirty="0"/>
            <a:t> </a:t>
          </a:r>
          <a:r>
            <a:rPr lang="en-US" sz="2000" kern="1200" dirty="0" err="1"/>
            <a:t>kopas</a:t>
          </a:r>
          <a:r>
            <a:rPr lang="en-US" sz="2000" kern="1200" dirty="0"/>
            <a:t> </a:t>
          </a:r>
          <a:r>
            <a:rPr lang="en-US" sz="2000" kern="1200" dirty="0" err="1"/>
            <a:t>rediģēšana</a:t>
          </a:r>
          <a:r>
            <a:rPr lang="en-US" sz="2000" kern="1200" dirty="0"/>
            <a:t>, </a:t>
          </a:r>
          <a:r>
            <a:rPr lang="en-US" sz="2000" kern="1200" dirty="0" err="1"/>
            <a:t>precizēšana</a:t>
          </a:r>
          <a:endParaRPr lang="en-US" sz="2000" kern="1200" dirty="0"/>
        </a:p>
      </dsp:txBody>
      <dsp:txXfrm>
        <a:off x="1232945" y="1863024"/>
        <a:ext cx="6920166" cy="760225"/>
      </dsp:txXfrm>
    </dsp:sp>
    <dsp:sp modelId="{43988308-D122-4432-88D7-B237D59A6FE8}">
      <dsp:nvSpPr>
        <dsp:cNvPr id="0" name=""/>
        <dsp:cNvSpPr/>
      </dsp:nvSpPr>
      <dsp:spPr>
        <a:xfrm>
          <a:off x="1813940" y="2759059"/>
          <a:ext cx="8097012" cy="8075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Veiksmīgāko</a:t>
          </a:r>
          <a:r>
            <a:rPr lang="en-US" sz="2000" kern="1200" dirty="0"/>
            <a:t> </a:t>
          </a:r>
          <a:r>
            <a:rPr lang="en-US" sz="2000" kern="1200" dirty="0" err="1"/>
            <a:t>pantu</a:t>
          </a:r>
          <a:r>
            <a:rPr lang="en-US" sz="2000" kern="1200" dirty="0"/>
            <a:t> </a:t>
          </a:r>
          <a:r>
            <a:rPr lang="en-US" sz="2000" kern="1200" dirty="0" err="1"/>
            <a:t>empiriskā</a:t>
          </a:r>
          <a:r>
            <a:rPr lang="en-US" sz="2000" kern="1200" dirty="0"/>
            <a:t> </a:t>
          </a:r>
          <a:r>
            <a:rPr lang="en-US" sz="2000" kern="1200" dirty="0" err="1"/>
            <a:t>aprobācija</a:t>
          </a:r>
          <a:r>
            <a:rPr lang="en-US" sz="2000" kern="1200" dirty="0"/>
            <a:t> </a:t>
          </a:r>
          <a:r>
            <a:rPr lang="en-US" sz="2000" kern="1200" dirty="0" err="1"/>
            <a:t>klīniskajā</a:t>
          </a:r>
          <a:r>
            <a:rPr lang="en-US" sz="2000" kern="1200" dirty="0"/>
            <a:t> un </a:t>
          </a:r>
          <a:r>
            <a:rPr lang="en-US" sz="2000" kern="1200" dirty="0" err="1"/>
            <a:t>neklīniskajā</a:t>
          </a:r>
          <a:r>
            <a:rPr lang="en-US" sz="2000" kern="1200" dirty="0"/>
            <a:t> </a:t>
          </a:r>
          <a:r>
            <a:rPr lang="en-US" sz="2000" kern="1200" dirty="0" err="1"/>
            <a:t>grupā</a:t>
          </a:r>
          <a:r>
            <a:rPr lang="en-US" sz="2000" kern="1200" dirty="0"/>
            <a:t>; </a:t>
          </a:r>
          <a:r>
            <a:rPr lang="en-US" sz="2000" kern="1200" dirty="0" err="1"/>
            <a:t>testa</a:t>
          </a:r>
          <a:r>
            <a:rPr lang="en-US" sz="2000" kern="1200" dirty="0"/>
            <a:t> </a:t>
          </a:r>
          <a:r>
            <a:rPr lang="en-US" sz="2000" kern="1200" dirty="0" err="1"/>
            <a:t>skalu</a:t>
          </a:r>
          <a:r>
            <a:rPr lang="en-US" sz="2000" kern="1200" dirty="0"/>
            <a:t> </a:t>
          </a:r>
          <a:r>
            <a:rPr lang="en-US" sz="2000" kern="1200" dirty="0" err="1"/>
            <a:t>pirmās</a:t>
          </a:r>
          <a:r>
            <a:rPr lang="en-US" sz="2000" kern="1200" dirty="0"/>
            <a:t> </a:t>
          </a:r>
          <a:r>
            <a:rPr lang="en-US" sz="2000" kern="1200" dirty="0" err="1"/>
            <a:t>versijas</a:t>
          </a:r>
          <a:r>
            <a:rPr lang="en-US" sz="2000" kern="1200" dirty="0"/>
            <a:t> </a:t>
          </a:r>
          <a:r>
            <a:rPr lang="en-US" sz="2000" kern="1200" dirty="0" err="1"/>
            <a:t>izstrāde</a:t>
          </a:r>
          <a:endParaRPr lang="en-US" sz="2000" kern="1200" dirty="0"/>
        </a:p>
      </dsp:txBody>
      <dsp:txXfrm>
        <a:off x="1837592" y="2782711"/>
        <a:ext cx="6920166" cy="760225"/>
      </dsp:txXfrm>
    </dsp:sp>
    <dsp:sp modelId="{5D170ED5-AF6A-4F20-893A-FEFCDB60F542}">
      <dsp:nvSpPr>
        <dsp:cNvPr id="0" name=""/>
        <dsp:cNvSpPr/>
      </dsp:nvSpPr>
      <dsp:spPr>
        <a:xfrm>
          <a:off x="2418587" y="3678745"/>
          <a:ext cx="8097012" cy="8075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Testa gala </a:t>
          </a:r>
          <a:r>
            <a:rPr lang="en-US" sz="2000" kern="1200" dirty="0" err="1"/>
            <a:t>versijas</a:t>
          </a:r>
          <a:r>
            <a:rPr lang="en-US" sz="2000" kern="1200" dirty="0"/>
            <a:t> </a:t>
          </a:r>
          <a:r>
            <a:rPr lang="en-US" sz="2000" kern="1200" dirty="0" err="1"/>
            <a:t>izstrāde</a:t>
          </a:r>
          <a:r>
            <a:rPr lang="en-US" sz="2000" kern="1200" dirty="0"/>
            <a:t>, </a:t>
          </a:r>
          <a:r>
            <a:rPr lang="en-US" sz="2000" kern="1200" dirty="0" err="1"/>
            <a:t>tās</a:t>
          </a:r>
          <a:r>
            <a:rPr lang="en-US" sz="2000" kern="1200" dirty="0"/>
            <a:t> </a:t>
          </a:r>
          <a:r>
            <a:rPr lang="en-US" sz="2000" kern="1200" dirty="0" err="1"/>
            <a:t>validēšana</a:t>
          </a:r>
          <a:r>
            <a:rPr lang="en-US" sz="2000" kern="1200" dirty="0"/>
            <a:t> un </a:t>
          </a:r>
          <a:r>
            <a:rPr lang="en-US" sz="2000" kern="1200" dirty="0" err="1"/>
            <a:t>standartizēšana</a:t>
          </a:r>
          <a:endParaRPr lang="en-US" sz="2000" kern="1200" dirty="0"/>
        </a:p>
      </dsp:txBody>
      <dsp:txXfrm>
        <a:off x="2442239" y="3702397"/>
        <a:ext cx="6920166" cy="760225"/>
      </dsp:txXfrm>
    </dsp:sp>
    <dsp:sp modelId="{41F92217-5A2A-46D6-B546-9E82F84E18D4}">
      <dsp:nvSpPr>
        <dsp:cNvPr id="0" name=""/>
        <dsp:cNvSpPr/>
      </dsp:nvSpPr>
      <dsp:spPr>
        <a:xfrm>
          <a:off x="7572117" y="589945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690218" y="589945"/>
        <a:ext cx="288692" cy="394983"/>
      </dsp:txXfrm>
    </dsp:sp>
    <dsp:sp modelId="{28F61A75-4C01-4EEE-BFE5-0A0CC6634C68}">
      <dsp:nvSpPr>
        <dsp:cNvPr id="0" name=""/>
        <dsp:cNvSpPr/>
      </dsp:nvSpPr>
      <dsp:spPr>
        <a:xfrm>
          <a:off x="8176764" y="1509631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94865" y="1509631"/>
        <a:ext cx="288692" cy="394983"/>
      </dsp:txXfrm>
    </dsp:sp>
    <dsp:sp modelId="{5957FB4F-D34D-42DD-A19B-796BDF45AEF8}">
      <dsp:nvSpPr>
        <dsp:cNvPr id="0" name=""/>
        <dsp:cNvSpPr/>
      </dsp:nvSpPr>
      <dsp:spPr>
        <a:xfrm>
          <a:off x="8781411" y="2415859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899512" y="2415859"/>
        <a:ext cx="288692" cy="394983"/>
      </dsp:txXfrm>
    </dsp:sp>
    <dsp:sp modelId="{C924F274-2E80-477B-8A8B-0233F0680DF5}">
      <dsp:nvSpPr>
        <dsp:cNvPr id="0" name=""/>
        <dsp:cNvSpPr/>
      </dsp:nvSpPr>
      <dsp:spPr>
        <a:xfrm>
          <a:off x="9386058" y="3344518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504159" y="3344518"/>
        <a:ext cx="288692" cy="394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4F7F-B3A7-4587-BF07-D4B9DF91032F}">
      <dsp:nvSpPr>
        <dsp:cNvPr id="0" name=""/>
        <dsp:cNvSpPr/>
      </dsp:nvSpPr>
      <dsp:spPr>
        <a:xfrm>
          <a:off x="0" y="27684"/>
          <a:ext cx="10515600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Kā sabalansēt mērījuma precizitāti un nepieciešamību pēc iespējas samazināt novērtēšanas laiku un attiecīgi pantu skaitu, kas ir paredzēti katrai mērāmajai pazīmei.</a:t>
          </a:r>
          <a:endParaRPr lang="en-US" sz="2100" kern="1200"/>
        </a:p>
      </dsp:txBody>
      <dsp:txXfrm>
        <a:off x="39580" y="67264"/>
        <a:ext cx="10436440" cy="731649"/>
      </dsp:txXfrm>
    </dsp:sp>
    <dsp:sp modelId="{96CE4A37-2BA9-4B1D-916B-4388D2A30C70}">
      <dsp:nvSpPr>
        <dsp:cNvPr id="0" name=""/>
        <dsp:cNvSpPr/>
      </dsp:nvSpPr>
      <dsp:spPr>
        <a:xfrm>
          <a:off x="0" y="898974"/>
          <a:ext cx="10515600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Nepieciešamība izmantot atšķirīgas atbilžu skalas un atšķirīgu novērtēšanai paredzētu laika periodu dažādiem skalu blokiem.</a:t>
          </a:r>
          <a:endParaRPr lang="en-US" sz="2100" kern="1200"/>
        </a:p>
      </dsp:txBody>
      <dsp:txXfrm>
        <a:off x="39580" y="938554"/>
        <a:ext cx="10436440" cy="731649"/>
      </dsp:txXfrm>
    </dsp:sp>
    <dsp:sp modelId="{35FE688A-84A2-4467-8574-24D4CB75574A}">
      <dsp:nvSpPr>
        <dsp:cNvPr id="0" name=""/>
        <dsp:cNvSpPr/>
      </dsp:nvSpPr>
      <dsp:spPr>
        <a:xfrm>
          <a:off x="0" y="1770264"/>
          <a:ext cx="10515600" cy="8108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Piekļuve respondentiem un klīniskas grupas ierobežojumi.</a:t>
          </a:r>
          <a:endParaRPr lang="en-US" sz="2100" kern="1200"/>
        </a:p>
      </dsp:txBody>
      <dsp:txXfrm>
        <a:off x="39580" y="1809844"/>
        <a:ext cx="10436440" cy="731649"/>
      </dsp:txXfrm>
    </dsp:sp>
    <dsp:sp modelId="{C6E7FDC6-9DD3-4151-91D5-934B56B84848}">
      <dsp:nvSpPr>
        <dsp:cNvPr id="0" name=""/>
        <dsp:cNvSpPr/>
      </dsp:nvSpPr>
      <dsp:spPr>
        <a:xfrm>
          <a:off x="0" y="2641554"/>
          <a:ext cx="10515600" cy="810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Respondentu motivēšana un godīgu ticamu atbilžu iegūšana.</a:t>
          </a:r>
          <a:endParaRPr lang="en-US" sz="2100" kern="1200"/>
        </a:p>
      </dsp:txBody>
      <dsp:txXfrm>
        <a:off x="39580" y="2681134"/>
        <a:ext cx="10436440" cy="731649"/>
      </dsp:txXfrm>
    </dsp:sp>
    <dsp:sp modelId="{DDCBF80C-79BA-4F9A-9A01-5034CDA97687}">
      <dsp:nvSpPr>
        <dsp:cNvPr id="0" name=""/>
        <dsp:cNvSpPr/>
      </dsp:nvSpPr>
      <dsp:spPr>
        <a:xfrm>
          <a:off x="0" y="3512844"/>
          <a:ext cx="10515600" cy="8108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Dažādi tehniski izaicinājumi, saistītīti ar planšetes funkcionalitātes nodrošināšanu.</a:t>
          </a:r>
          <a:endParaRPr lang="en-US" sz="2100" kern="1200"/>
        </a:p>
      </dsp:txBody>
      <dsp:txXfrm>
        <a:off x="39580" y="3552424"/>
        <a:ext cx="10436440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B9-12AF-402A-A3C8-55AFA4A56141}" type="datetimeFigureOut">
              <a:rPr lang="lv-LV" smtClean="0"/>
              <a:t>18.04.24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7833-166A-482D-8F89-6510B92B20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6578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793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87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28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30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4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65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3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31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47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00-6E07-430D-A142-17D0FBB5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991" y="1888001"/>
            <a:ext cx="9250018" cy="2375554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Pusaudžu uzvedības problēmu un emocionālā stāvokļa novērtēšanas </a:t>
            </a:r>
            <a:r>
              <a:rPr lang="lv-LV" sz="3200" dirty="0" err="1"/>
              <a:t>skrīninga</a:t>
            </a:r>
            <a:r>
              <a:rPr lang="lv-LV" sz="3200" dirty="0"/>
              <a:t> instrumenta teorētiskais ietvars un sākotnējā struktūra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DE0F-945D-4BA1-AE1E-9AB569A64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991" y="3821935"/>
            <a:ext cx="5148173" cy="1636576"/>
          </a:xfrm>
        </p:spPr>
        <p:txBody>
          <a:bodyPr>
            <a:noAutofit/>
          </a:bodyPr>
          <a:lstStyle/>
          <a:p>
            <a:r>
              <a:rPr lang="lv-LV" sz="1800" dirty="0"/>
              <a:t>Pētnieku grupa: V. </a:t>
            </a:r>
            <a:r>
              <a:rPr lang="lv-LV" sz="1800" dirty="0" err="1"/>
              <a:t>Perepjolkina</a:t>
            </a:r>
            <a:r>
              <a:rPr lang="lv-LV" sz="1800" dirty="0"/>
              <a:t>, J. Koļesņikova, I. </a:t>
            </a:r>
            <a:r>
              <a:rPr lang="lv-LV" sz="1800" dirty="0" err="1"/>
              <a:t>Krone</a:t>
            </a:r>
            <a:r>
              <a:rPr lang="lv-LV" sz="1800" dirty="0"/>
              <a:t>, Z. Gulbe</a:t>
            </a:r>
            <a:r>
              <a:rPr lang="en-US" sz="1800" dirty="0"/>
              <a:t>, </a:t>
            </a:r>
            <a:r>
              <a:rPr lang="lv-LV" sz="1800" dirty="0"/>
              <a:t>L. </a:t>
            </a:r>
            <a:r>
              <a:rPr lang="lv-LV" sz="1800" dirty="0" err="1"/>
              <a:t>Nauzere</a:t>
            </a:r>
            <a:r>
              <a:rPr lang="en-US" sz="1800" dirty="0"/>
              <a:t>, A. </a:t>
            </a:r>
            <a:r>
              <a:rPr lang="en-US" sz="1800" dirty="0" err="1"/>
              <a:t>Stepens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6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40821" cy="1103752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  <a:endParaRPr lang="lv-LV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8A5979-21A5-9F35-C896-A838F8E550BF}"/>
              </a:ext>
            </a:extLst>
          </p:cNvPr>
          <p:cNvSpPr/>
          <p:nvPr/>
        </p:nvSpPr>
        <p:spPr>
          <a:xfrm>
            <a:off x="1595337" y="1944570"/>
            <a:ext cx="8657617" cy="690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Ēšanas</a:t>
            </a:r>
            <a:r>
              <a:rPr lang="en-US" sz="2400" b="0" i="0" dirty="0"/>
              <a:t> </a:t>
            </a:r>
            <a:r>
              <a:rPr lang="en-US" sz="2400" b="0" i="0" dirty="0" err="1"/>
              <a:t>traucējumi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F57CBC-3045-8D17-957D-CC02856CC309}"/>
              </a:ext>
            </a:extLst>
          </p:cNvPr>
          <p:cNvSpPr/>
          <p:nvPr/>
        </p:nvSpPr>
        <p:spPr>
          <a:xfrm>
            <a:off x="1595336" y="2738337"/>
            <a:ext cx="8657617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0" i="0" dirty="0"/>
              <a:t>Anorexia Nervosa, Bulimia Nervosa, Binge eating disorder, Avoidant-restrictive food intake disorder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0AB6AD-927C-6253-8754-9A056BD54F5D}"/>
              </a:ext>
            </a:extLst>
          </p:cNvPr>
          <p:cNvSpPr/>
          <p:nvPr/>
        </p:nvSpPr>
        <p:spPr>
          <a:xfrm rot="16200000">
            <a:off x="859685" y="4646170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Ierobežota</a:t>
            </a:r>
            <a:r>
              <a:rPr lang="en-US" sz="1800" b="0" i="0" dirty="0"/>
              <a:t> </a:t>
            </a:r>
            <a:r>
              <a:rPr lang="en-US" sz="1800" b="0" i="0" dirty="0" err="1"/>
              <a:t>ēšana</a:t>
            </a:r>
            <a:endParaRPr lang="en-US" sz="1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9D117-F682-34C1-40C6-1FF5353628D5}"/>
              </a:ext>
            </a:extLst>
          </p:cNvPr>
          <p:cNvSpPr/>
          <p:nvPr/>
        </p:nvSpPr>
        <p:spPr>
          <a:xfrm rot="16200000">
            <a:off x="1893248" y="4646170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Attīrīšanas</a:t>
            </a:r>
            <a:r>
              <a:rPr lang="en-US" sz="1800" b="0" i="0" dirty="0"/>
              <a:t> (</a:t>
            </a:r>
            <a:r>
              <a:rPr lang="en-US" sz="1800" b="0" i="0" dirty="0" err="1"/>
              <a:t>Izvadoša</a:t>
            </a:r>
            <a:r>
              <a:rPr lang="en-US" sz="1800" b="0" i="0" dirty="0"/>
              <a:t>) </a:t>
            </a:r>
            <a:r>
              <a:rPr lang="en-US" sz="1800" b="0" i="0" dirty="0" err="1"/>
              <a:t>uzvedība</a:t>
            </a:r>
            <a:endParaRPr lang="en-US" sz="1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0AF3F8-13F7-E9F3-8287-63377E84897E}"/>
              </a:ext>
            </a:extLst>
          </p:cNvPr>
          <p:cNvSpPr/>
          <p:nvPr/>
        </p:nvSpPr>
        <p:spPr>
          <a:xfrm rot="16200000">
            <a:off x="2917085" y="4646170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1800" b="0" i="0" dirty="0"/>
              <a:t>Mērķtiecīgi palielināts enerģijas patēriņš</a:t>
            </a:r>
            <a:endParaRPr lang="lv-LV" sz="1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E9508-8814-FEC0-AF7B-FE18A1285373}"/>
              </a:ext>
            </a:extLst>
          </p:cNvPr>
          <p:cNvSpPr/>
          <p:nvPr/>
        </p:nvSpPr>
        <p:spPr>
          <a:xfrm rot="16200000">
            <a:off x="3950647" y="4646170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1800" b="0" i="0" dirty="0"/>
              <a:t>Bailes pieņemties svarā</a:t>
            </a:r>
            <a:endParaRPr lang="lv-LV" sz="1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84AE5F-7130-3C4F-501E-18659CB3F2C4}"/>
              </a:ext>
            </a:extLst>
          </p:cNvPr>
          <p:cNvSpPr/>
          <p:nvPr/>
        </p:nvSpPr>
        <p:spPr>
          <a:xfrm rot="16200000">
            <a:off x="4984209" y="4646170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1800" b="0" i="0" dirty="0"/>
              <a:t>Ķermeņa tēla traucējumi</a:t>
            </a:r>
            <a:endParaRPr lang="lv-LV" sz="1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C14A61-380E-20F6-B221-95396B6B5381}"/>
              </a:ext>
            </a:extLst>
          </p:cNvPr>
          <p:cNvSpPr/>
          <p:nvPr/>
        </p:nvSpPr>
        <p:spPr>
          <a:xfrm rot="16200000">
            <a:off x="6017771" y="4646170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b="0" i="0" dirty="0" err="1"/>
              <a:t>Pārēšanās</a:t>
            </a:r>
            <a:r>
              <a:rPr lang="en-US" sz="1800" b="0" i="0" dirty="0"/>
              <a:t> </a:t>
            </a:r>
            <a:r>
              <a:rPr lang="en-US" sz="1800" b="0" i="0" dirty="0" err="1"/>
              <a:t>epizodes</a:t>
            </a:r>
            <a:endParaRPr lang="en-US" sz="1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E2A945-4D96-4EE9-EBF1-1922B6A66B4D}"/>
              </a:ext>
            </a:extLst>
          </p:cNvPr>
          <p:cNvSpPr/>
          <p:nvPr/>
        </p:nvSpPr>
        <p:spPr>
          <a:xfrm rot="16200000">
            <a:off x="7153476" y="4544027"/>
            <a:ext cx="2468391" cy="108463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Negatīvas</a:t>
            </a:r>
            <a:r>
              <a:rPr lang="en-US" sz="1800" b="0" i="0" dirty="0"/>
              <a:t> </a:t>
            </a:r>
            <a:r>
              <a:rPr lang="en-US" sz="1800" b="0" i="0" dirty="0" err="1"/>
              <a:t>emocijas</a:t>
            </a:r>
            <a:r>
              <a:rPr lang="en-US" sz="1800" b="0" i="0" dirty="0"/>
              <a:t>, kas </a:t>
            </a:r>
            <a:r>
              <a:rPr lang="en-US" sz="1800" b="0" i="0" dirty="0" err="1"/>
              <a:t>saistītas</a:t>
            </a:r>
            <a:r>
              <a:rPr lang="en-US" sz="1800" b="0" i="0" dirty="0"/>
              <a:t> </a:t>
            </a:r>
            <a:r>
              <a:rPr lang="en-US" sz="1800" b="0" i="0" dirty="0" err="1"/>
              <a:t>ar</a:t>
            </a:r>
            <a:r>
              <a:rPr lang="en-US" sz="1800" b="0" i="0" dirty="0"/>
              <a:t> </a:t>
            </a:r>
            <a:r>
              <a:rPr lang="en-US" sz="1800" b="0" i="0" dirty="0" err="1"/>
              <a:t>pārēšanās</a:t>
            </a:r>
            <a:r>
              <a:rPr lang="en-US" sz="1800" b="0" i="0" dirty="0"/>
              <a:t> </a:t>
            </a:r>
            <a:r>
              <a:rPr lang="en-US" sz="1800" b="0" i="0" dirty="0" err="1"/>
              <a:t>epizodēm</a:t>
            </a:r>
            <a:endParaRPr lang="en-US" sz="1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457343-3127-C967-2667-7A84D5EB6C50}"/>
              </a:ext>
            </a:extLst>
          </p:cNvPr>
          <p:cNvSpPr/>
          <p:nvPr/>
        </p:nvSpPr>
        <p:spPr>
          <a:xfrm rot="16200000">
            <a:off x="8439963" y="4507551"/>
            <a:ext cx="2468391" cy="115759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Izvairīšanās</a:t>
            </a:r>
            <a:r>
              <a:rPr lang="en-US" sz="1800" b="0" i="0" dirty="0"/>
              <a:t> no </a:t>
            </a:r>
            <a:r>
              <a:rPr lang="en-US" sz="1800" b="0" i="0" dirty="0" err="1"/>
              <a:t>piedalīšanās</a:t>
            </a:r>
            <a:r>
              <a:rPr lang="en-US" sz="1800" b="0" i="0" dirty="0"/>
              <a:t> </a:t>
            </a:r>
            <a:r>
              <a:rPr lang="en-US" sz="1800" b="0" i="0" dirty="0" err="1"/>
              <a:t>ar</a:t>
            </a:r>
            <a:r>
              <a:rPr lang="en-US" sz="1800" b="0" i="0" dirty="0"/>
              <a:t> </a:t>
            </a:r>
            <a:r>
              <a:rPr lang="en-US" sz="1800" b="0" i="0" dirty="0" err="1"/>
              <a:t>ēšanu</a:t>
            </a:r>
            <a:r>
              <a:rPr lang="en-US" sz="1800" b="0" i="0" dirty="0"/>
              <a:t> </a:t>
            </a:r>
            <a:r>
              <a:rPr lang="en-US" sz="1800" b="0" i="0" dirty="0" err="1"/>
              <a:t>saistītās</a:t>
            </a:r>
            <a:r>
              <a:rPr lang="en-US" sz="1800" b="0" i="0" dirty="0"/>
              <a:t> </a:t>
            </a:r>
            <a:r>
              <a:rPr lang="en-US" sz="1800" b="0" i="0" dirty="0" err="1"/>
              <a:t>sociālajās</a:t>
            </a:r>
            <a:r>
              <a:rPr lang="en-US" sz="1800" b="0" i="0" dirty="0"/>
              <a:t> </a:t>
            </a:r>
            <a:r>
              <a:rPr lang="en-US" sz="1800" b="0" i="0" dirty="0" err="1"/>
              <a:t>aktivitātēs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784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40821" cy="1103752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  <a:endParaRPr lang="lv-LV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8A5979-21A5-9F35-C896-A838F8E550BF}"/>
              </a:ext>
            </a:extLst>
          </p:cNvPr>
          <p:cNvSpPr/>
          <p:nvPr/>
        </p:nvSpPr>
        <p:spPr>
          <a:xfrm>
            <a:off x="1595337" y="1944570"/>
            <a:ext cx="8657617" cy="690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Ar</a:t>
            </a:r>
            <a:r>
              <a:rPr lang="en-US" sz="2400" b="0" i="0" dirty="0"/>
              <a:t> </a:t>
            </a:r>
            <a:r>
              <a:rPr lang="en-US" sz="2400" b="0" i="0" dirty="0" err="1"/>
              <a:t>psihoaktīvo</a:t>
            </a:r>
            <a:r>
              <a:rPr lang="en-US" sz="2400" b="0" i="0" dirty="0"/>
              <a:t> </a:t>
            </a:r>
            <a:r>
              <a:rPr lang="en-US" sz="2400" b="0" i="0" dirty="0" err="1"/>
              <a:t>vielu</a:t>
            </a:r>
            <a:r>
              <a:rPr lang="en-US" sz="2400" b="0" i="0" dirty="0"/>
              <a:t> </a:t>
            </a:r>
            <a:r>
              <a:rPr lang="en-US" sz="2400" b="0" i="0" dirty="0" err="1"/>
              <a:t>lietošanu</a:t>
            </a:r>
            <a:r>
              <a:rPr lang="en-US" sz="2400" b="0" i="0" dirty="0"/>
              <a:t> </a:t>
            </a:r>
            <a:r>
              <a:rPr lang="en-US" sz="2400" b="0" i="0" dirty="0" err="1"/>
              <a:t>saistītas</a:t>
            </a:r>
            <a:r>
              <a:rPr lang="en-US" sz="2400" b="0" i="0" dirty="0"/>
              <a:t> </a:t>
            </a:r>
            <a:r>
              <a:rPr lang="en-US" sz="2400" b="0" i="0" dirty="0" err="1"/>
              <a:t>problēmas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F57CBC-3045-8D17-957D-CC02856CC309}"/>
              </a:ext>
            </a:extLst>
          </p:cNvPr>
          <p:cNvSpPr/>
          <p:nvPr/>
        </p:nvSpPr>
        <p:spPr>
          <a:xfrm>
            <a:off x="1595336" y="2738337"/>
            <a:ext cx="2782111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0" i="0" dirty="0" err="1"/>
              <a:t>Ar</a:t>
            </a:r>
            <a:r>
              <a:rPr lang="en-US" sz="2000" b="0" i="0" dirty="0"/>
              <a:t> </a:t>
            </a:r>
            <a:r>
              <a:rPr lang="en-US" sz="2000" b="0" i="0" dirty="0" err="1"/>
              <a:t>alkohola</a:t>
            </a:r>
            <a:r>
              <a:rPr lang="en-US" sz="2000" b="0" i="0" dirty="0"/>
              <a:t> </a:t>
            </a:r>
            <a:r>
              <a:rPr lang="en-US" sz="2000" b="0" i="0" dirty="0" err="1"/>
              <a:t>lietošanu</a:t>
            </a:r>
            <a:r>
              <a:rPr lang="en-US" sz="2000" b="0" i="0" dirty="0"/>
              <a:t> </a:t>
            </a:r>
            <a:r>
              <a:rPr lang="en-US" sz="2000" b="0" i="0" dirty="0" err="1"/>
              <a:t>saistītas</a:t>
            </a:r>
            <a:r>
              <a:rPr lang="en-US" sz="2000" b="0" i="0" dirty="0"/>
              <a:t> </a:t>
            </a:r>
            <a:r>
              <a:rPr lang="en-US" sz="2000" b="0" i="0" dirty="0" err="1"/>
              <a:t>problēmas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5A09CF-B5BB-89A2-0974-9163E10EE660}"/>
              </a:ext>
            </a:extLst>
          </p:cNvPr>
          <p:cNvSpPr/>
          <p:nvPr/>
        </p:nvSpPr>
        <p:spPr>
          <a:xfrm>
            <a:off x="4533089" y="2738337"/>
            <a:ext cx="2782111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0" i="0" dirty="0" err="1"/>
              <a:t>Ar</a:t>
            </a:r>
            <a:r>
              <a:rPr lang="en-US" sz="2000" b="0" i="0" dirty="0"/>
              <a:t> </a:t>
            </a:r>
            <a:r>
              <a:rPr lang="en-US" sz="2000" b="0" i="0" dirty="0" err="1"/>
              <a:t>narkotiku</a:t>
            </a:r>
            <a:r>
              <a:rPr lang="en-US" sz="2000" b="0" i="0" dirty="0"/>
              <a:t> </a:t>
            </a:r>
            <a:r>
              <a:rPr lang="en-US" sz="2000" b="0" i="0" dirty="0" err="1"/>
              <a:t>lietošanu</a:t>
            </a:r>
            <a:r>
              <a:rPr lang="en-US" sz="2000" b="0" i="0" dirty="0"/>
              <a:t> </a:t>
            </a:r>
            <a:r>
              <a:rPr lang="en-US" sz="2000" b="0" i="0" dirty="0" err="1"/>
              <a:t>saistītas</a:t>
            </a:r>
            <a:r>
              <a:rPr lang="en-US" sz="2000" b="0" i="0" dirty="0"/>
              <a:t> </a:t>
            </a:r>
            <a:r>
              <a:rPr lang="en-US" sz="2000" b="0" i="0" dirty="0" err="1"/>
              <a:t>problēmas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0D03F9-BD7D-A79D-D3C0-8931A86249E8}"/>
              </a:ext>
            </a:extLst>
          </p:cNvPr>
          <p:cNvSpPr/>
          <p:nvPr/>
        </p:nvSpPr>
        <p:spPr>
          <a:xfrm>
            <a:off x="7470843" y="2738337"/>
            <a:ext cx="2782111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0" i="0" dirty="0" err="1"/>
              <a:t>Smēķēšana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0AB6AD-927C-6253-8754-9A056BD54F5D}"/>
              </a:ext>
            </a:extLst>
          </p:cNvPr>
          <p:cNvSpPr/>
          <p:nvPr/>
        </p:nvSpPr>
        <p:spPr>
          <a:xfrm rot="16200000">
            <a:off x="1080989" y="4646174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Alkohola</a:t>
            </a:r>
            <a:r>
              <a:rPr lang="en-US" sz="1800" b="0" i="0" dirty="0"/>
              <a:t> </a:t>
            </a:r>
            <a:r>
              <a:rPr lang="en-US" sz="1800" b="0" i="0" dirty="0" err="1"/>
              <a:t>lietošana</a:t>
            </a:r>
            <a:endParaRPr lang="en-US" sz="1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9D117-F682-34C1-40C6-1FF5353628D5}"/>
              </a:ext>
            </a:extLst>
          </p:cNvPr>
          <p:cNvSpPr/>
          <p:nvPr/>
        </p:nvSpPr>
        <p:spPr>
          <a:xfrm rot="16200000">
            <a:off x="2192373" y="4646174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Problemātiskā</a:t>
            </a:r>
            <a:r>
              <a:rPr lang="en-US" sz="1800" b="0" i="0" dirty="0"/>
              <a:t> </a:t>
            </a:r>
            <a:r>
              <a:rPr lang="en-US" sz="1800" b="0" i="0" dirty="0" err="1"/>
              <a:t>alkohola</a:t>
            </a:r>
            <a:r>
              <a:rPr lang="en-US" sz="1800" b="0" i="0" dirty="0"/>
              <a:t> </a:t>
            </a:r>
            <a:r>
              <a:rPr lang="en-US" sz="1800" b="0" i="0" dirty="0" err="1"/>
              <a:t>lietošana</a:t>
            </a:r>
            <a:endParaRPr lang="en-US" sz="1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0AF3F8-13F7-E9F3-8287-63377E84897E}"/>
              </a:ext>
            </a:extLst>
          </p:cNvPr>
          <p:cNvSpPr/>
          <p:nvPr/>
        </p:nvSpPr>
        <p:spPr>
          <a:xfrm rot="16200000">
            <a:off x="4009015" y="4723996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Narkotiku</a:t>
            </a:r>
            <a:r>
              <a:rPr lang="en-US" sz="1800" b="0" i="0" dirty="0"/>
              <a:t> </a:t>
            </a:r>
            <a:r>
              <a:rPr lang="en-US" sz="1800" b="0" i="0" dirty="0" err="1"/>
              <a:t>lietošana</a:t>
            </a:r>
            <a:endParaRPr lang="en-US" sz="1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E9508-8814-FEC0-AF7B-FE18A1285373}"/>
              </a:ext>
            </a:extLst>
          </p:cNvPr>
          <p:cNvSpPr/>
          <p:nvPr/>
        </p:nvSpPr>
        <p:spPr>
          <a:xfrm rot="16200000">
            <a:off x="5120399" y="4723996"/>
            <a:ext cx="246839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Problemātiskā</a:t>
            </a:r>
            <a:r>
              <a:rPr lang="en-US" sz="1800" b="0" i="0" dirty="0"/>
              <a:t> </a:t>
            </a:r>
            <a:r>
              <a:rPr lang="en-US" sz="1800" b="0" i="0" dirty="0" err="1"/>
              <a:t>narkotiku</a:t>
            </a:r>
            <a:r>
              <a:rPr lang="en-US" sz="1800" b="0" i="0" dirty="0"/>
              <a:t> </a:t>
            </a:r>
            <a:r>
              <a:rPr lang="en-US" sz="1800" b="0" i="0" dirty="0" err="1"/>
              <a:t>lietošana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156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0821" cy="1325563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  <a:endParaRPr lang="lv-LV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8A5979-21A5-9F35-C896-A838F8E550BF}"/>
              </a:ext>
            </a:extLst>
          </p:cNvPr>
          <p:cNvSpPr/>
          <p:nvPr/>
        </p:nvSpPr>
        <p:spPr>
          <a:xfrm>
            <a:off x="1595337" y="1944570"/>
            <a:ext cx="9186762" cy="690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Traucējošā</a:t>
            </a:r>
            <a:r>
              <a:rPr lang="en-US" sz="2400" b="0" i="0" dirty="0"/>
              <a:t> </a:t>
            </a:r>
            <a:r>
              <a:rPr lang="en-US" sz="2400" b="0" i="0" dirty="0" err="1"/>
              <a:t>uzvedība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F57CBC-3045-8D17-957D-CC02856CC309}"/>
              </a:ext>
            </a:extLst>
          </p:cNvPr>
          <p:cNvSpPr/>
          <p:nvPr/>
        </p:nvSpPr>
        <p:spPr>
          <a:xfrm>
            <a:off x="1625735" y="2769468"/>
            <a:ext cx="5066896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Opozicionāri</a:t>
            </a:r>
            <a:r>
              <a:rPr lang="en-US" sz="2400" b="0" i="0" dirty="0"/>
              <a:t> </a:t>
            </a:r>
            <a:r>
              <a:rPr lang="en-US" sz="2400" b="0" i="0" dirty="0" err="1"/>
              <a:t>izaicinošā</a:t>
            </a:r>
            <a:r>
              <a:rPr lang="en-US" sz="2400" b="0" i="0" dirty="0"/>
              <a:t> </a:t>
            </a:r>
            <a:r>
              <a:rPr lang="en-US" sz="2400" b="0" i="0" dirty="0" err="1"/>
              <a:t>uzvedība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5A09CF-B5BB-89A2-0974-9163E10EE660}"/>
              </a:ext>
            </a:extLst>
          </p:cNvPr>
          <p:cNvSpPr/>
          <p:nvPr/>
        </p:nvSpPr>
        <p:spPr>
          <a:xfrm>
            <a:off x="6919609" y="2769468"/>
            <a:ext cx="3862490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Disociāla</a:t>
            </a:r>
            <a:r>
              <a:rPr lang="en-US" sz="1800" b="0" i="0" dirty="0"/>
              <a:t> </a:t>
            </a:r>
            <a:r>
              <a:rPr lang="en-US" sz="1800" b="0" i="0" dirty="0" err="1"/>
              <a:t>uzvedība</a:t>
            </a:r>
            <a:endParaRPr lang="en-US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0AB6AD-927C-6253-8754-9A056BD54F5D}"/>
              </a:ext>
            </a:extLst>
          </p:cNvPr>
          <p:cNvSpPr/>
          <p:nvPr/>
        </p:nvSpPr>
        <p:spPr>
          <a:xfrm rot="16200000">
            <a:off x="605547" y="4902740"/>
            <a:ext cx="2723750" cy="62256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err="1"/>
              <a:t>Izaicinoša</a:t>
            </a:r>
            <a:r>
              <a:rPr lang="en-US"/>
              <a:t> </a:t>
            </a:r>
            <a:r>
              <a:rPr lang="en-US" dirty="0" err="1"/>
              <a:t>uzved</a:t>
            </a:r>
            <a:r>
              <a:rPr lang="en-US"/>
              <a:t>ība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9D117-F682-34C1-40C6-1FF5353628D5}"/>
              </a:ext>
            </a:extLst>
          </p:cNvPr>
          <p:cNvSpPr/>
          <p:nvPr/>
        </p:nvSpPr>
        <p:spPr>
          <a:xfrm rot="16200000">
            <a:off x="1457933" y="4773849"/>
            <a:ext cx="272375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Ietiepīga</a:t>
            </a:r>
            <a:r>
              <a:rPr lang="en-US" dirty="0"/>
              <a:t> un </a:t>
            </a:r>
            <a:r>
              <a:rPr lang="en-US" dirty="0" err="1"/>
              <a:t>nepaklausīga</a:t>
            </a:r>
            <a:r>
              <a:rPr lang="en-US" dirty="0"/>
              <a:t> </a:t>
            </a:r>
            <a:r>
              <a:rPr lang="en-US" dirty="0" err="1"/>
              <a:t>uzvedība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0AF3F8-13F7-E9F3-8287-63377E84897E}"/>
              </a:ext>
            </a:extLst>
          </p:cNvPr>
          <p:cNvSpPr/>
          <p:nvPr/>
        </p:nvSpPr>
        <p:spPr>
          <a:xfrm rot="16200000">
            <a:off x="2310326" y="4902739"/>
            <a:ext cx="2723750" cy="62257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Negatīvisms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E9508-8814-FEC0-AF7B-FE18A1285373}"/>
              </a:ext>
            </a:extLst>
          </p:cNvPr>
          <p:cNvSpPr/>
          <p:nvPr/>
        </p:nvSpPr>
        <p:spPr>
          <a:xfrm rot="16200000">
            <a:off x="3033822" y="4902736"/>
            <a:ext cx="2723750" cy="62256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Naidīgums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1A60FF-7FBB-1E69-727F-481265F89270}"/>
              </a:ext>
            </a:extLst>
          </p:cNvPr>
          <p:cNvSpPr/>
          <p:nvPr/>
        </p:nvSpPr>
        <p:spPr>
          <a:xfrm rot="16200000">
            <a:off x="3896736" y="4773847"/>
            <a:ext cx="2723750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Zema</a:t>
            </a:r>
            <a:r>
              <a:rPr lang="en-US" dirty="0"/>
              <a:t> </a:t>
            </a:r>
            <a:r>
              <a:rPr lang="en-US" dirty="0" err="1"/>
              <a:t>vilšanās</a:t>
            </a:r>
            <a:r>
              <a:rPr lang="en-US" dirty="0"/>
              <a:t> (</a:t>
            </a:r>
            <a:r>
              <a:rPr lang="en-US" dirty="0" err="1"/>
              <a:t>frustrācijas</a:t>
            </a:r>
            <a:r>
              <a:rPr lang="en-US" dirty="0"/>
              <a:t>) tolerance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F52041-6BB8-1D47-0EC0-7A19D931D203}"/>
              </a:ext>
            </a:extLst>
          </p:cNvPr>
          <p:cNvSpPr/>
          <p:nvPr/>
        </p:nvSpPr>
        <p:spPr>
          <a:xfrm rot="16200000">
            <a:off x="4821067" y="4830792"/>
            <a:ext cx="2723750" cy="766457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Hroniskas</a:t>
            </a:r>
            <a:r>
              <a:rPr lang="en-US" dirty="0"/>
              <a:t> </a:t>
            </a:r>
            <a:r>
              <a:rPr lang="en-US" dirty="0" err="1"/>
              <a:t>dusmas</a:t>
            </a:r>
            <a:r>
              <a:rPr lang="en-US" dirty="0"/>
              <a:t> un </a:t>
            </a:r>
            <a:r>
              <a:rPr lang="en-US" dirty="0" err="1"/>
              <a:t>aizkaitinājums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AB0BD2-E190-D750-6DD9-B9656244DB4D}"/>
              </a:ext>
            </a:extLst>
          </p:cNvPr>
          <p:cNvSpPr/>
          <p:nvPr/>
        </p:nvSpPr>
        <p:spPr>
          <a:xfrm rot="16200000">
            <a:off x="6362871" y="5391386"/>
            <a:ext cx="1736050" cy="62256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Melošana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D24C9-3C15-F189-7054-D1E08B19DD90}"/>
              </a:ext>
            </a:extLst>
          </p:cNvPr>
          <p:cNvSpPr/>
          <p:nvPr/>
        </p:nvSpPr>
        <p:spPr>
          <a:xfrm rot="16200000">
            <a:off x="7156319" y="5383519"/>
            <a:ext cx="1751785" cy="62256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Zagšana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DBAB11-6E05-4957-3649-6F6764AE3290}"/>
              </a:ext>
            </a:extLst>
          </p:cNvPr>
          <p:cNvSpPr/>
          <p:nvPr/>
        </p:nvSpPr>
        <p:spPr>
          <a:xfrm rot="16200000">
            <a:off x="8236390" y="5157791"/>
            <a:ext cx="1751785" cy="105829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Agresija pret cilvēkiem vai dzīvniekiem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4119A9-77FB-0693-F05B-2F68AB096C14}"/>
              </a:ext>
            </a:extLst>
          </p:cNvPr>
          <p:cNvSpPr/>
          <p:nvPr/>
        </p:nvSpPr>
        <p:spPr>
          <a:xfrm>
            <a:off x="6919609" y="3784055"/>
            <a:ext cx="1485089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Antisociālā</a:t>
            </a:r>
            <a:r>
              <a:rPr lang="en-US" sz="1800" b="0" i="0" dirty="0"/>
              <a:t> </a:t>
            </a:r>
            <a:r>
              <a:rPr lang="en-US" sz="1800" b="0" i="0" dirty="0" err="1"/>
              <a:t>uzvedība</a:t>
            </a:r>
            <a:endParaRPr lang="en-US" sz="1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616D8B-3884-D2C5-44BB-E615EF8395D5}"/>
              </a:ext>
            </a:extLst>
          </p:cNvPr>
          <p:cNvSpPr/>
          <p:nvPr/>
        </p:nvSpPr>
        <p:spPr>
          <a:xfrm>
            <a:off x="8500757" y="3784055"/>
            <a:ext cx="2281342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Agresīvā</a:t>
            </a:r>
            <a:r>
              <a:rPr lang="en-US" sz="1800" b="0" i="0" dirty="0"/>
              <a:t> </a:t>
            </a:r>
            <a:r>
              <a:rPr lang="en-US" sz="1800" b="0" i="0" dirty="0" err="1"/>
              <a:t>uzvēdība</a:t>
            </a:r>
            <a:endParaRPr lang="en-US" sz="1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08B42E-4115-BB1B-57BF-E3F254E439A7}"/>
              </a:ext>
            </a:extLst>
          </p:cNvPr>
          <p:cNvSpPr/>
          <p:nvPr/>
        </p:nvSpPr>
        <p:spPr>
          <a:xfrm rot="16200000">
            <a:off x="9377062" y="5165658"/>
            <a:ext cx="1751786" cy="105829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Agresija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nedzīviem</a:t>
            </a:r>
            <a:r>
              <a:rPr lang="en-US" dirty="0"/>
              <a:t> </a:t>
            </a:r>
            <a:r>
              <a:rPr lang="en-US" dirty="0" err="1"/>
              <a:t>objektiem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6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0821" cy="1325563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  <a:endParaRPr lang="lv-LV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8A5979-21A5-9F35-C896-A838F8E550BF}"/>
              </a:ext>
            </a:extLst>
          </p:cNvPr>
          <p:cNvSpPr/>
          <p:nvPr/>
        </p:nvSpPr>
        <p:spPr>
          <a:xfrm>
            <a:off x="1595337" y="1944570"/>
            <a:ext cx="9186762" cy="690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Traucējošā</a:t>
            </a:r>
            <a:r>
              <a:rPr lang="en-US" sz="2400" b="0" i="0" dirty="0"/>
              <a:t> </a:t>
            </a:r>
            <a:r>
              <a:rPr lang="en-US" sz="2400" b="0" i="0" dirty="0" err="1"/>
              <a:t>uzvedība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F57CBC-3045-8D17-957D-CC02856CC309}"/>
              </a:ext>
            </a:extLst>
          </p:cNvPr>
          <p:cNvSpPr/>
          <p:nvPr/>
        </p:nvSpPr>
        <p:spPr>
          <a:xfrm>
            <a:off x="1625735" y="2769468"/>
            <a:ext cx="5066896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Opozicionāri</a:t>
            </a:r>
            <a:r>
              <a:rPr lang="en-US" sz="2400" b="0" i="0" dirty="0"/>
              <a:t> </a:t>
            </a:r>
            <a:r>
              <a:rPr lang="en-US" sz="2400" b="0" i="0" dirty="0" err="1"/>
              <a:t>izaicinošā</a:t>
            </a:r>
            <a:r>
              <a:rPr lang="en-US" sz="2400" b="0" i="0" dirty="0"/>
              <a:t> </a:t>
            </a:r>
            <a:r>
              <a:rPr lang="en-US" sz="2400" b="0" i="0" dirty="0" err="1"/>
              <a:t>uzvedība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5A09CF-B5BB-89A2-0974-9163E10EE660}"/>
              </a:ext>
            </a:extLst>
          </p:cNvPr>
          <p:cNvSpPr/>
          <p:nvPr/>
        </p:nvSpPr>
        <p:spPr>
          <a:xfrm>
            <a:off x="6919609" y="2769468"/>
            <a:ext cx="3862490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Disociāla</a:t>
            </a:r>
            <a:r>
              <a:rPr lang="en-US" sz="1800" b="0" i="0" dirty="0"/>
              <a:t> </a:t>
            </a:r>
            <a:r>
              <a:rPr lang="en-US" sz="1800" b="0" i="0" dirty="0" err="1"/>
              <a:t>uzvedība</a:t>
            </a:r>
            <a:endParaRPr lang="en-US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0AB6AD-927C-6253-8754-9A056BD54F5D}"/>
              </a:ext>
            </a:extLst>
          </p:cNvPr>
          <p:cNvSpPr/>
          <p:nvPr/>
        </p:nvSpPr>
        <p:spPr>
          <a:xfrm rot="16200000">
            <a:off x="605547" y="4902740"/>
            <a:ext cx="2723750" cy="62256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err="1"/>
              <a:t>Izaicinoša</a:t>
            </a:r>
            <a:r>
              <a:rPr lang="en-US"/>
              <a:t> </a:t>
            </a:r>
            <a:r>
              <a:rPr lang="en-US" dirty="0" err="1"/>
              <a:t>uzved</a:t>
            </a:r>
            <a:r>
              <a:rPr lang="en-US"/>
              <a:t>ība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9D117-F682-34C1-40C6-1FF5353628D5}"/>
              </a:ext>
            </a:extLst>
          </p:cNvPr>
          <p:cNvSpPr/>
          <p:nvPr/>
        </p:nvSpPr>
        <p:spPr>
          <a:xfrm rot="16200000">
            <a:off x="1457933" y="4773849"/>
            <a:ext cx="2723751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Ietiepīga</a:t>
            </a:r>
            <a:r>
              <a:rPr lang="en-US" dirty="0"/>
              <a:t> un </a:t>
            </a:r>
            <a:r>
              <a:rPr lang="en-US" dirty="0" err="1"/>
              <a:t>nepaklausīga</a:t>
            </a:r>
            <a:r>
              <a:rPr lang="en-US" dirty="0"/>
              <a:t> </a:t>
            </a:r>
            <a:r>
              <a:rPr lang="en-US" dirty="0" err="1"/>
              <a:t>uzvedība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0AF3F8-13F7-E9F3-8287-63377E84897E}"/>
              </a:ext>
            </a:extLst>
          </p:cNvPr>
          <p:cNvSpPr/>
          <p:nvPr/>
        </p:nvSpPr>
        <p:spPr>
          <a:xfrm rot="16200000">
            <a:off x="2310326" y="4902739"/>
            <a:ext cx="2723750" cy="62257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Negatīvisms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E9508-8814-FEC0-AF7B-FE18A1285373}"/>
              </a:ext>
            </a:extLst>
          </p:cNvPr>
          <p:cNvSpPr/>
          <p:nvPr/>
        </p:nvSpPr>
        <p:spPr>
          <a:xfrm rot="16200000">
            <a:off x="3033822" y="4902736"/>
            <a:ext cx="2723750" cy="62256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Naidīgums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1A60FF-7FBB-1E69-727F-481265F89270}"/>
              </a:ext>
            </a:extLst>
          </p:cNvPr>
          <p:cNvSpPr/>
          <p:nvPr/>
        </p:nvSpPr>
        <p:spPr>
          <a:xfrm rot="16200000">
            <a:off x="3896736" y="4773847"/>
            <a:ext cx="2723750" cy="88035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Zema</a:t>
            </a:r>
            <a:r>
              <a:rPr lang="en-US" dirty="0"/>
              <a:t> </a:t>
            </a:r>
            <a:r>
              <a:rPr lang="en-US" dirty="0" err="1"/>
              <a:t>vilšanās</a:t>
            </a:r>
            <a:r>
              <a:rPr lang="en-US" dirty="0"/>
              <a:t> (</a:t>
            </a:r>
            <a:r>
              <a:rPr lang="en-US" dirty="0" err="1"/>
              <a:t>frustrācijas</a:t>
            </a:r>
            <a:r>
              <a:rPr lang="en-US" dirty="0"/>
              <a:t>) tolerance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F52041-6BB8-1D47-0EC0-7A19D931D203}"/>
              </a:ext>
            </a:extLst>
          </p:cNvPr>
          <p:cNvSpPr/>
          <p:nvPr/>
        </p:nvSpPr>
        <p:spPr>
          <a:xfrm rot="16200000">
            <a:off x="4821067" y="4830792"/>
            <a:ext cx="2723750" cy="766457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Hroniskas</a:t>
            </a:r>
            <a:r>
              <a:rPr lang="en-US" dirty="0"/>
              <a:t> </a:t>
            </a:r>
            <a:r>
              <a:rPr lang="en-US" dirty="0" err="1"/>
              <a:t>dusmas</a:t>
            </a:r>
            <a:r>
              <a:rPr lang="en-US" dirty="0"/>
              <a:t> un </a:t>
            </a:r>
            <a:r>
              <a:rPr lang="en-US" dirty="0" err="1"/>
              <a:t>aizkaitinājums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AB0BD2-E190-D750-6DD9-B9656244DB4D}"/>
              </a:ext>
            </a:extLst>
          </p:cNvPr>
          <p:cNvSpPr/>
          <p:nvPr/>
        </p:nvSpPr>
        <p:spPr>
          <a:xfrm rot="16200000">
            <a:off x="6362871" y="5391386"/>
            <a:ext cx="1736050" cy="62256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Melošana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D24C9-3C15-F189-7054-D1E08B19DD90}"/>
              </a:ext>
            </a:extLst>
          </p:cNvPr>
          <p:cNvSpPr/>
          <p:nvPr/>
        </p:nvSpPr>
        <p:spPr>
          <a:xfrm rot="16200000">
            <a:off x="7156319" y="5383519"/>
            <a:ext cx="1751785" cy="62256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Zagšana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DBAB11-6E05-4957-3649-6F6764AE3290}"/>
              </a:ext>
            </a:extLst>
          </p:cNvPr>
          <p:cNvSpPr/>
          <p:nvPr/>
        </p:nvSpPr>
        <p:spPr>
          <a:xfrm rot="16200000">
            <a:off x="8236390" y="5157791"/>
            <a:ext cx="1751785" cy="105829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Agresija pret cilvēkiem vai dzīvniekiem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4119A9-77FB-0693-F05B-2F68AB096C14}"/>
              </a:ext>
            </a:extLst>
          </p:cNvPr>
          <p:cNvSpPr/>
          <p:nvPr/>
        </p:nvSpPr>
        <p:spPr>
          <a:xfrm>
            <a:off x="6919609" y="3784055"/>
            <a:ext cx="1485089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Antisociālā</a:t>
            </a:r>
            <a:r>
              <a:rPr lang="en-US" sz="1800" b="0" i="0" dirty="0"/>
              <a:t> </a:t>
            </a:r>
            <a:r>
              <a:rPr lang="en-US" sz="1800" b="0" i="0" dirty="0" err="1"/>
              <a:t>uzvedība</a:t>
            </a:r>
            <a:endParaRPr lang="en-US" sz="1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616D8B-3884-D2C5-44BB-E615EF8395D5}"/>
              </a:ext>
            </a:extLst>
          </p:cNvPr>
          <p:cNvSpPr/>
          <p:nvPr/>
        </p:nvSpPr>
        <p:spPr>
          <a:xfrm>
            <a:off x="8500757" y="3784055"/>
            <a:ext cx="2281342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err="1"/>
              <a:t>Agresīvā</a:t>
            </a:r>
            <a:r>
              <a:rPr lang="en-US" sz="1800" b="0" i="0" dirty="0"/>
              <a:t> </a:t>
            </a:r>
            <a:r>
              <a:rPr lang="en-US" sz="1800" b="0" i="0" dirty="0" err="1"/>
              <a:t>uzvēdība</a:t>
            </a:r>
            <a:endParaRPr lang="en-US" sz="1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08B42E-4115-BB1B-57BF-E3F254E439A7}"/>
              </a:ext>
            </a:extLst>
          </p:cNvPr>
          <p:cNvSpPr/>
          <p:nvPr/>
        </p:nvSpPr>
        <p:spPr>
          <a:xfrm rot="16200000">
            <a:off x="9377062" y="5165658"/>
            <a:ext cx="1751786" cy="105829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Agresija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nedzīviem</a:t>
            </a:r>
            <a:r>
              <a:rPr lang="en-US" dirty="0"/>
              <a:t> </a:t>
            </a:r>
            <a:r>
              <a:rPr lang="en-US" dirty="0" err="1"/>
              <a:t>objektiem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4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1FDD-2ED0-8B54-0DBD-81E4FFDE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DE7A22-C4A8-F682-2AAF-0057F730A895}"/>
              </a:ext>
            </a:extLst>
          </p:cNvPr>
          <p:cNvSpPr/>
          <p:nvPr/>
        </p:nvSpPr>
        <p:spPr>
          <a:xfrm>
            <a:off x="1595337" y="1944570"/>
            <a:ext cx="9186762" cy="690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2400" b="0" i="0" dirty="0"/>
              <a:t>Traucējumi atkarību izraisošas uzvedības dēļ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DBB0B-0AC0-C1A9-C18C-D396254970E3}"/>
              </a:ext>
            </a:extLst>
          </p:cNvPr>
          <p:cNvSpPr/>
          <p:nvPr/>
        </p:nvSpPr>
        <p:spPr>
          <a:xfrm>
            <a:off x="1625736" y="2769467"/>
            <a:ext cx="2129142" cy="20106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0" i="0" dirty="0" err="1"/>
              <a:t>Ar</a:t>
            </a:r>
            <a:r>
              <a:rPr lang="en-US" sz="2400" b="0" i="0" dirty="0"/>
              <a:t> a</a:t>
            </a:r>
            <a:r>
              <a:rPr lang="lv-LV" sz="2400" b="0" i="0" dirty="0" err="1"/>
              <a:t>zartspēļu</a:t>
            </a:r>
            <a:r>
              <a:rPr lang="en-US" sz="2400" b="0" i="0" dirty="0"/>
              <a:t> </a:t>
            </a:r>
            <a:r>
              <a:rPr lang="en-US" sz="2400" b="0" i="0" dirty="0" err="1"/>
              <a:t>sp</a:t>
            </a:r>
            <a:r>
              <a:rPr lang="en-US" sz="2400" dirty="0" err="1"/>
              <a:t>ēlēšanu</a:t>
            </a:r>
            <a:r>
              <a:rPr lang="en-US" sz="2400" dirty="0"/>
              <a:t> </a:t>
            </a:r>
            <a:r>
              <a:rPr lang="en-US" sz="2400" dirty="0" err="1"/>
              <a:t>saistītie</a:t>
            </a:r>
            <a:r>
              <a:rPr lang="lv-LV" sz="2400" b="0" i="0" dirty="0"/>
              <a:t> traucējumi</a:t>
            </a: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1FE410-687A-39C6-5116-7D938A3575B7}"/>
              </a:ext>
            </a:extLst>
          </p:cNvPr>
          <p:cNvSpPr/>
          <p:nvPr/>
        </p:nvSpPr>
        <p:spPr>
          <a:xfrm>
            <a:off x="3956299" y="2803510"/>
            <a:ext cx="2044013" cy="2010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datorspēļu</a:t>
            </a:r>
            <a:r>
              <a:rPr lang="en-US" sz="2400" dirty="0"/>
              <a:t> </a:t>
            </a:r>
            <a:r>
              <a:rPr lang="en-US" sz="2400" dirty="0" err="1"/>
              <a:t>spēlēšanu</a:t>
            </a:r>
            <a:r>
              <a:rPr lang="en-US" sz="2400" dirty="0"/>
              <a:t> </a:t>
            </a:r>
            <a:r>
              <a:rPr lang="en-US" sz="2400" dirty="0" err="1"/>
              <a:t>saistītie</a:t>
            </a:r>
            <a:r>
              <a:rPr lang="en-US" sz="2400" dirty="0"/>
              <a:t>  </a:t>
            </a:r>
            <a:r>
              <a:rPr lang="en-US" sz="2400" dirty="0" err="1"/>
              <a:t>traucējumi</a:t>
            </a:r>
            <a:endParaRPr lang="en-US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1C8FC6-E0AA-ED46-BB83-4C8F3E094ECD}"/>
              </a:ext>
            </a:extLst>
          </p:cNvPr>
          <p:cNvSpPr/>
          <p:nvPr/>
        </p:nvSpPr>
        <p:spPr>
          <a:xfrm>
            <a:off x="6237905" y="2839014"/>
            <a:ext cx="2044013" cy="19410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/>
              <a:t>Problemātiskā</a:t>
            </a:r>
            <a:r>
              <a:rPr lang="en-US" sz="2400" dirty="0"/>
              <a:t> </a:t>
            </a:r>
            <a:r>
              <a:rPr lang="en-US" sz="2400" dirty="0" err="1"/>
              <a:t>sociālo</a:t>
            </a:r>
            <a:r>
              <a:rPr lang="en-US" sz="2400" dirty="0"/>
              <a:t> </a:t>
            </a:r>
            <a:r>
              <a:rPr lang="en-US" sz="2400" dirty="0" err="1"/>
              <a:t>tiklu</a:t>
            </a:r>
            <a:r>
              <a:rPr lang="en-US" sz="2400" dirty="0"/>
              <a:t> </a:t>
            </a:r>
            <a:r>
              <a:rPr lang="en-US" sz="2400" dirty="0" err="1"/>
              <a:t>lietošana</a:t>
            </a:r>
            <a:endParaRPr lang="en-US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FB70EE-D9B7-A9AA-E992-0E7B3A59A274}"/>
              </a:ext>
            </a:extLst>
          </p:cNvPr>
          <p:cNvSpPr/>
          <p:nvPr/>
        </p:nvSpPr>
        <p:spPr>
          <a:xfrm>
            <a:off x="8439983" y="2804973"/>
            <a:ext cx="2240987" cy="1975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/>
              <a:t>Problemātiskā</a:t>
            </a:r>
            <a:r>
              <a:rPr lang="en-US" sz="2400" dirty="0"/>
              <a:t> </a:t>
            </a:r>
            <a:r>
              <a:rPr lang="en-US" sz="2400" dirty="0" err="1"/>
              <a:t>mobilo</a:t>
            </a:r>
            <a:r>
              <a:rPr lang="en-US" sz="2400" dirty="0"/>
              <a:t> </a:t>
            </a:r>
            <a:r>
              <a:rPr lang="en-US" sz="2400" dirty="0" err="1"/>
              <a:t>telefonu</a:t>
            </a:r>
            <a:r>
              <a:rPr lang="en-US" sz="2400" dirty="0"/>
              <a:t> </a:t>
            </a:r>
            <a:r>
              <a:rPr lang="en-US" sz="2400" dirty="0" err="1"/>
              <a:t>lietošana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10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2097-F819-9A25-6B4C-24E69EE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71" y="414117"/>
            <a:ext cx="10515600" cy="839955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0EE82C-E33D-A7B4-B85C-E253C38E0D13}"/>
              </a:ext>
            </a:extLst>
          </p:cNvPr>
          <p:cNvSpPr/>
          <p:nvPr/>
        </p:nvSpPr>
        <p:spPr>
          <a:xfrm>
            <a:off x="550929" y="1374540"/>
            <a:ext cx="10802871" cy="541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/>
              <a:t>Simptomi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pazīmes</a:t>
            </a:r>
            <a:r>
              <a:rPr lang="en-US" sz="2400" dirty="0"/>
              <a:t>, kas </a:t>
            </a:r>
            <a:r>
              <a:rPr lang="en-US" sz="2400" dirty="0" err="1"/>
              <a:t>saistītas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personības</a:t>
            </a:r>
            <a:r>
              <a:rPr lang="en-US" sz="2400" dirty="0"/>
              <a:t> </a:t>
            </a:r>
            <a:r>
              <a:rPr lang="en-US" sz="2400" dirty="0" err="1"/>
              <a:t>īpašībām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763BCC-0BDD-A8DB-BEE3-5030F04B1FC6}"/>
              </a:ext>
            </a:extLst>
          </p:cNvPr>
          <p:cNvSpPr/>
          <p:nvPr/>
        </p:nvSpPr>
        <p:spPr>
          <a:xfrm>
            <a:off x="550930" y="2094051"/>
            <a:ext cx="2767824" cy="775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Uzmanību</a:t>
            </a:r>
            <a:r>
              <a:rPr lang="en-US" sz="2000" dirty="0"/>
              <a:t> </a:t>
            </a:r>
            <a:r>
              <a:rPr lang="en-US" sz="2000" dirty="0" err="1"/>
              <a:t>meklējoša</a:t>
            </a:r>
            <a:r>
              <a:rPr lang="en-US" sz="2000" dirty="0"/>
              <a:t> </a:t>
            </a:r>
            <a:r>
              <a:rPr lang="en-US" sz="2000" dirty="0" err="1"/>
              <a:t>uzvedība</a:t>
            </a:r>
            <a:endParaRPr lang="en-US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6B9A78-DAEF-BC04-16AF-CE1DBEA45E11}"/>
              </a:ext>
            </a:extLst>
          </p:cNvPr>
          <p:cNvSpPr/>
          <p:nvPr/>
        </p:nvSpPr>
        <p:spPr>
          <a:xfrm>
            <a:off x="6386642" y="3069679"/>
            <a:ext cx="2373641" cy="56983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Neiejūtība</a:t>
            </a:r>
            <a:r>
              <a:rPr lang="en-US" sz="2000" dirty="0"/>
              <a:t>/ </a:t>
            </a:r>
            <a:r>
              <a:rPr lang="en-US" sz="2000" dirty="0" err="1"/>
              <a:t>cietsirdība</a:t>
            </a:r>
            <a:r>
              <a:rPr lang="en-US" sz="2000" dirty="0"/>
              <a:t> #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6A960E-CEC0-73F8-4B80-A7C6434FA54C}"/>
              </a:ext>
            </a:extLst>
          </p:cNvPr>
          <p:cNvSpPr/>
          <p:nvPr/>
        </p:nvSpPr>
        <p:spPr>
          <a:xfrm>
            <a:off x="572972" y="5217056"/>
            <a:ext cx="2745783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Ekscentrisms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096FBB-87C5-D097-AC76-0B86C7CC89B8}"/>
              </a:ext>
            </a:extLst>
          </p:cNvPr>
          <p:cNvSpPr/>
          <p:nvPr/>
        </p:nvSpPr>
        <p:spPr>
          <a:xfrm>
            <a:off x="6386642" y="2071345"/>
            <a:ext cx="2373641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/>
              <a:t>"Man </a:t>
            </a:r>
            <a:r>
              <a:rPr lang="en-US" sz="2000" dirty="0" err="1"/>
              <a:t>pienākas</a:t>
            </a:r>
            <a:r>
              <a:rPr lang="en-US" sz="2000" dirty="0"/>
              <a:t>" </a:t>
            </a:r>
            <a:r>
              <a:rPr lang="en-US" sz="2000" dirty="0" err="1"/>
              <a:t>dzīves</a:t>
            </a:r>
            <a:r>
              <a:rPr lang="en-US" sz="2000" dirty="0"/>
              <a:t> </a:t>
            </a:r>
            <a:r>
              <a:rPr lang="en-US" sz="2000" dirty="0" err="1"/>
              <a:t>pozīcija</a:t>
            </a:r>
            <a:r>
              <a:rPr lang="en-US" sz="2000" dirty="0"/>
              <a:t> (Entitlement)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D9B70-4C3D-3A06-895A-01261636A64B}"/>
              </a:ext>
            </a:extLst>
          </p:cNvPr>
          <p:cNvSpPr/>
          <p:nvPr/>
        </p:nvSpPr>
        <p:spPr>
          <a:xfrm>
            <a:off x="528891" y="5758779"/>
            <a:ext cx="1405952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Savdabīgs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dīvains</a:t>
            </a:r>
            <a:r>
              <a:rPr lang="en-US" dirty="0"/>
              <a:t> </a:t>
            </a:r>
            <a:r>
              <a:rPr lang="en-US" dirty="0" err="1"/>
              <a:t>izskats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F830EB-B096-DED1-46E8-5AF5E04A7992}"/>
              </a:ext>
            </a:extLst>
          </p:cNvPr>
          <p:cNvSpPr/>
          <p:nvPr/>
        </p:nvSpPr>
        <p:spPr>
          <a:xfrm>
            <a:off x="1934842" y="5758779"/>
            <a:ext cx="1493501" cy="88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Savdabīga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dīvaina</a:t>
            </a:r>
            <a:r>
              <a:rPr lang="en-US" dirty="0"/>
              <a:t> </a:t>
            </a:r>
            <a:r>
              <a:rPr lang="en-US" dirty="0" err="1"/>
              <a:t>uzvedība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936AB8-A8E3-3A0C-4272-159ED8771973}"/>
              </a:ext>
            </a:extLst>
          </p:cNvPr>
          <p:cNvSpPr/>
          <p:nvPr/>
        </p:nvSpPr>
        <p:spPr>
          <a:xfrm>
            <a:off x="6386642" y="3718950"/>
            <a:ext cx="2373641" cy="50770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Naidīgums</a:t>
            </a:r>
            <a:r>
              <a:rPr lang="en-US" sz="2000" dirty="0"/>
              <a:t> #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D55750-0BA8-436B-3C99-0C73DC401BB1}"/>
              </a:ext>
            </a:extLst>
          </p:cNvPr>
          <p:cNvSpPr/>
          <p:nvPr/>
        </p:nvSpPr>
        <p:spPr>
          <a:xfrm>
            <a:off x="572971" y="2971234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Impulsivitāte</a:t>
            </a:r>
            <a:endParaRPr lang="en-US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BE92EC-0D85-CBF4-600B-BDFAB0C83048}"/>
              </a:ext>
            </a:extLst>
          </p:cNvPr>
          <p:cNvSpPr/>
          <p:nvPr/>
        </p:nvSpPr>
        <p:spPr>
          <a:xfrm>
            <a:off x="572972" y="4084023"/>
            <a:ext cx="2745783" cy="4475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Neizlēmīgums</a:t>
            </a:r>
            <a:endParaRPr lang="en-US" sz="2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12C243-14DD-8ED3-2621-9B1973637725}"/>
              </a:ext>
            </a:extLst>
          </p:cNvPr>
          <p:cNvSpPr/>
          <p:nvPr/>
        </p:nvSpPr>
        <p:spPr>
          <a:xfrm>
            <a:off x="572971" y="3536571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Bezatbildība</a:t>
            </a:r>
            <a:endParaRPr lang="en-US" sz="20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57C486-3B5C-6589-29ED-2F23F2F1216A}"/>
              </a:ext>
            </a:extLst>
          </p:cNvPr>
          <p:cNvSpPr/>
          <p:nvPr/>
        </p:nvSpPr>
        <p:spPr>
          <a:xfrm>
            <a:off x="6386641" y="4928313"/>
            <a:ext cx="2373642" cy="88035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Zema</a:t>
            </a:r>
            <a:r>
              <a:rPr lang="en-US" sz="2000" dirty="0"/>
              <a:t> </a:t>
            </a:r>
            <a:r>
              <a:rPr lang="en-US" sz="2000" dirty="0" err="1"/>
              <a:t>frustrācijas</a:t>
            </a:r>
            <a:r>
              <a:rPr lang="en-US" sz="2000" dirty="0"/>
              <a:t> tolerance #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46CB10-583F-0BE9-1C8C-CA79CD43767F}"/>
              </a:ext>
            </a:extLst>
          </p:cNvPr>
          <p:cNvSpPr/>
          <p:nvPr/>
        </p:nvSpPr>
        <p:spPr>
          <a:xfrm>
            <a:off x="572971" y="4645061"/>
            <a:ext cx="2745783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2000" dirty="0"/>
              <a:t>Zema pašcieņa</a:t>
            </a:r>
            <a:endParaRPr lang="en-US" sz="2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D41C2E-0301-918B-2273-23200FCA30F7}"/>
              </a:ext>
            </a:extLst>
          </p:cNvPr>
          <p:cNvSpPr/>
          <p:nvPr/>
        </p:nvSpPr>
        <p:spPr>
          <a:xfrm>
            <a:off x="6386640" y="4295960"/>
            <a:ext cx="2351597" cy="54181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Negatīvisms</a:t>
            </a:r>
            <a:r>
              <a:rPr lang="en-US" sz="2000" dirty="0"/>
              <a:t> #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BCCCB1-43AF-15EB-86C5-0F7430F34301}"/>
              </a:ext>
            </a:extLst>
          </p:cNvPr>
          <p:cNvSpPr/>
          <p:nvPr/>
        </p:nvSpPr>
        <p:spPr>
          <a:xfrm>
            <a:off x="3461229" y="2094051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Perfekcionisms</a:t>
            </a:r>
            <a:endParaRPr lang="en-US" sz="2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837F1E-F51E-A40B-7738-93462C882FD6}"/>
              </a:ext>
            </a:extLst>
          </p:cNvPr>
          <p:cNvSpPr/>
          <p:nvPr/>
        </p:nvSpPr>
        <p:spPr>
          <a:xfrm>
            <a:off x="3461229" y="2609030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Pesimisms</a:t>
            </a:r>
            <a:endParaRPr lang="en-US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74138B-BE1D-9B13-01BA-638AA64EB6BA}"/>
              </a:ext>
            </a:extLst>
          </p:cNvPr>
          <p:cNvSpPr/>
          <p:nvPr/>
        </p:nvSpPr>
        <p:spPr>
          <a:xfrm>
            <a:off x="3461229" y="3118054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Pārgalvība</a:t>
            </a:r>
            <a:endParaRPr lang="en-US" sz="20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5749C5-428E-FAFC-3197-05F80924D638}"/>
              </a:ext>
            </a:extLst>
          </p:cNvPr>
          <p:cNvSpPr/>
          <p:nvPr/>
        </p:nvSpPr>
        <p:spPr>
          <a:xfrm>
            <a:off x="3450384" y="3644382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Pārgalvība</a:t>
            </a:r>
            <a:endParaRPr lang="en-US" sz="2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D6A22D-CE35-3563-8F64-46EB30D6B74A}"/>
              </a:ext>
            </a:extLst>
          </p:cNvPr>
          <p:cNvSpPr/>
          <p:nvPr/>
        </p:nvSpPr>
        <p:spPr>
          <a:xfrm>
            <a:off x="3461229" y="4141650"/>
            <a:ext cx="2767824" cy="6434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Spilgtu</a:t>
            </a:r>
            <a:r>
              <a:rPr lang="en-US" sz="2000" dirty="0"/>
              <a:t> </a:t>
            </a:r>
            <a:r>
              <a:rPr lang="en-US" sz="2000" dirty="0" err="1"/>
              <a:t>izjūtu</a:t>
            </a:r>
            <a:r>
              <a:rPr lang="en-US" sz="2000" dirty="0"/>
              <a:t> </a:t>
            </a:r>
            <a:r>
              <a:rPr lang="en-US" sz="2000" dirty="0" err="1"/>
              <a:t>meklēšana</a:t>
            </a:r>
            <a:endParaRPr lang="en-US" sz="20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9BBEEE-CBDC-5B06-4704-4CF53C82511D}"/>
              </a:ext>
            </a:extLst>
          </p:cNvPr>
          <p:cNvSpPr/>
          <p:nvPr/>
        </p:nvSpPr>
        <p:spPr>
          <a:xfrm>
            <a:off x="3450384" y="4840623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Stūrgalvība</a:t>
            </a:r>
            <a:endParaRPr lang="en-US" sz="2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EF8D566-FAD7-96DB-977F-E4AFCC172A2E}"/>
              </a:ext>
            </a:extLst>
          </p:cNvPr>
          <p:cNvSpPr/>
          <p:nvPr/>
        </p:nvSpPr>
        <p:spPr>
          <a:xfrm>
            <a:off x="3461229" y="5337891"/>
            <a:ext cx="2767824" cy="470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err="1"/>
              <a:t>Pakļaujamība</a:t>
            </a:r>
            <a:endParaRPr lang="en-US" sz="2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D1708D-9A34-C7F9-0D4B-05696420B9EE}"/>
              </a:ext>
            </a:extLst>
          </p:cNvPr>
          <p:cNvSpPr/>
          <p:nvPr/>
        </p:nvSpPr>
        <p:spPr>
          <a:xfrm>
            <a:off x="8873246" y="2074204"/>
            <a:ext cx="2480554" cy="795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Negatīvā</a:t>
            </a:r>
            <a:r>
              <a:rPr lang="en-US" sz="2000" dirty="0"/>
              <a:t> </a:t>
            </a:r>
            <a:r>
              <a:rPr lang="en-US" sz="2000" dirty="0" err="1"/>
              <a:t>afektivitāte</a:t>
            </a:r>
            <a:endParaRPr lang="en-US" sz="2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02AA9B-C8B4-1C84-5B1C-D004EE5CD90A}"/>
              </a:ext>
            </a:extLst>
          </p:cNvPr>
          <p:cNvSpPr/>
          <p:nvPr/>
        </p:nvSpPr>
        <p:spPr>
          <a:xfrm>
            <a:off x="8873245" y="2971234"/>
            <a:ext cx="2480553" cy="541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Depresivitāte</a:t>
            </a:r>
            <a:endParaRPr lang="en-US" sz="2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E0209E-C1F3-41A8-86FB-421BA0D6BB94}"/>
              </a:ext>
            </a:extLst>
          </p:cNvPr>
          <p:cNvSpPr/>
          <p:nvPr/>
        </p:nvSpPr>
        <p:spPr>
          <a:xfrm>
            <a:off x="8873245" y="3588828"/>
            <a:ext cx="2480553" cy="541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Trauksmainība</a:t>
            </a:r>
            <a:endParaRPr lang="en-US" sz="2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2B0D3E4-4E6F-B75D-602E-98A988A33CE1}"/>
              </a:ext>
            </a:extLst>
          </p:cNvPr>
          <p:cNvSpPr/>
          <p:nvPr/>
        </p:nvSpPr>
        <p:spPr>
          <a:xfrm>
            <a:off x="8867958" y="4215699"/>
            <a:ext cx="2480553" cy="507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Emocionalitāte</a:t>
            </a:r>
            <a:endParaRPr lang="en-US" sz="20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4A2E44B-A118-EE60-C6EA-75440D94BBD9}"/>
              </a:ext>
            </a:extLst>
          </p:cNvPr>
          <p:cNvSpPr/>
          <p:nvPr/>
        </p:nvSpPr>
        <p:spPr>
          <a:xfrm>
            <a:off x="8867957" y="5687830"/>
            <a:ext cx="2480553" cy="712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Dusmas</a:t>
            </a:r>
            <a:r>
              <a:rPr lang="en-US" sz="2000" dirty="0"/>
              <a:t> un </a:t>
            </a:r>
            <a:r>
              <a:rPr lang="en-US" sz="2000" dirty="0" err="1"/>
              <a:t>aizkaitinājums</a:t>
            </a:r>
            <a:r>
              <a:rPr lang="en-US" sz="2000" dirty="0"/>
              <a:t> #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23111C-A1F5-B696-02DF-A065F33DA3E2}"/>
              </a:ext>
            </a:extLst>
          </p:cNvPr>
          <p:cNvSpPr/>
          <p:nvPr/>
        </p:nvSpPr>
        <p:spPr>
          <a:xfrm>
            <a:off x="8867957" y="4836550"/>
            <a:ext cx="2480553" cy="712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Emocionālā</a:t>
            </a:r>
            <a:r>
              <a:rPr lang="en-US" sz="2000" dirty="0"/>
              <a:t> </a:t>
            </a:r>
            <a:r>
              <a:rPr lang="en-US" sz="2000" dirty="0" err="1"/>
              <a:t>labilitāte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91264-B1B6-C65E-DEC0-D476338EC336}"/>
              </a:ext>
            </a:extLst>
          </p:cNvPr>
          <p:cNvSpPr txBox="1"/>
          <p:nvPr/>
        </p:nvSpPr>
        <p:spPr>
          <a:xfrm>
            <a:off x="5079075" y="6129332"/>
            <a:ext cx="433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i="1" dirty="0" err="1"/>
              <a:t>skalas</a:t>
            </a:r>
            <a:r>
              <a:rPr lang="en-US" i="1" dirty="0"/>
              <a:t> </a:t>
            </a:r>
            <a:r>
              <a:rPr lang="en-US" i="1" dirty="0" err="1"/>
              <a:t>ir</a:t>
            </a:r>
            <a:r>
              <a:rPr lang="en-US" i="1" dirty="0"/>
              <a:t> </a:t>
            </a:r>
            <a:r>
              <a:rPr lang="en-US" i="1" dirty="0" err="1"/>
              <a:t>iekļautas</a:t>
            </a:r>
            <a:r>
              <a:rPr lang="en-US" i="1" dirty="0"/>
              <a:t> </a:t>
            </a:r>
            <a:r>
              <a:rPr lang="en-US" i="1" dirty="0" err="1"/>
              <a:t>Traucējošās</a:t>
            </a:r>
            <a:r>
              <a:rPr lang="en-US" i="1" dirty="0"/>
              <a:t> </a:t>
            </a:r>
            <a:r>
              <a:rPr lang="en-US" i="1" dirty="0" err="1"/>
              <a:t>uzvedības</a:t>
            </a:r>
            <a:r>
              <a:rPr lang="en-US" i="1" dirty="0"/>
              <a:t> </a:t>
            </a:r>
            <a:r>
              <a:rPr lang="en-US" i="1" dirty="0" err="1"/>
              <a:t>skalu</a:t>
            </a:r>
            <a:r>
              <a:rPr lang="en-US" i="1" dirty="0"/>
              <a:t> </a:t>
            </a:r>
            <a:r>
              <a:rPr lang="en-US" i="1" dirty="0" err="1"/>
              <a:t>blokā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318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2097-F819-9A25-6B4C-24E69EE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71" y="414117"/>
            <a:ext cx="10515600" cy="839955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0EE82C-E33D-A7B4-B85C-E253C38E0D13}"/>
              </a:ext>
            </a:extLst>
          </p:cNvPr>
          <p:cNvSpPr/>
          <p:nvPr/>
        </p:nvSpPr>
        <p:spPr>
          <a:xfrm>
            <a:off x="498359" y="1576775"/>
            <a:ext cx="2910300" cy="12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2000" dirty="0"/>
              <a:t>Simptomi vai pazīmes, kas saistītas ar izskatu vai uzvedību</a:t>
            </a:r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763BCC-0BDD-A8DB-BEE3-5030F04B1FC6}"/>
              </a:ext>
            </a:extLst>
          </p:cNvPr>
          <p:cNvSpPr/>
          <p:nvPr/>
        </p:nvSpPr>
        <p:spPr>
          <a:xfrm>
            <a:off x="569597" y="3050279"/>
            <a:ext cx="2767824" cy="775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Savrupība</a:t>
            </a:r>
            <a:r>
              <a:rPr lang="en-US" sz="2000" dirty="0"/>
              <a:t> </a:t>
            </a:r>
          </a:p>
          <a:p>
            <a:pPr lvl="0" algn="ctr"/>
            <a:r>
              <a:rPr lang="en-US" sz="2000" dirty="0"/>
              <a:t>(</a:t>
            </a:r>
            <a:r>
              <a:rPr lang="en-US" sz="2000" i="1" dirty="0"/>
              <a:t>Social </a:t>
            </a:r>
            <a:r>
              <a:rPr lang="en-US" sz="2000" i="1" dirty="0" err="1"/>
              <a:t>withdrowal</a:t>
            </a:r>
            <a:r>
              <a:rPr lang="en-US" sz="2000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6B9A78-DAEF-BC04-16AF-CE1DBEA45E11}"/>
              </a:ext>
            </a:extLst>
          </p:cNvPr>
          <p:cNvSpPr/>
          <p:nvPr/>
        </p:nvSpPr>
        <p:spPr>
          <a:xfrm>
            <a:off x="6386642" y="3068446"/>
            <a:ext cx="2373641" cy="7477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Tīšs</a:t>
            </a:r>
            <a:r>
              <a:rPr lang="en-US" sz="2000" dirty="0"/>
              <a:t> </a:t>
            </a:r>
            <a:r>
              <a:rPr lang="en-US" sz="2000" dirty="0" err="1"/>
              <a:t>paškaitējums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936AB8-A8E3-3A0C-4272-159ED8771973}"/>
              </a:ext>
            </a:extLst>
          </p:cNvPr>
          <p:cNvSpPr/>
          <p:nvPr/>
        </p:nvSpPr>
        <p:spPr>
          <a:xfrm>
            <a:off x="6386642" y="3895593"/>
            <a:ext cx="2373641" cy="830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Domas</a:t>
            </a:r>
            <a:r>
              <a:rPr lang="en-US" sz="2000" dirty="0"/>
              <a:t> par </a:t>
            </a:r>
            <a:r>
              <a:rPr lang="en-US" sz="2000" dirty="0" err="1"/>
              <a:t>pašnavību</a:t>
            </a:r>
            <a:endParaRPr lang="en-US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D55750-0BA8-436B-3C99-0C73DC401BB1}"/>
              </a:ext>
            </a:extLst>
          </p:cNvPr>
          <p:cNvSpPr/>
          <p:nvPr/>
        </p:nvSpPr>
        <p:spPr>
          <a:xfrm>
            <a:off x="550930" y="3933423"/>
            <a:ext cx="2767824" cy="7477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Paaugstināts</a:t>
            </a:r>
            <a:r>
              <a:rPr lang="en-US" sz="2000" dirty="0"/>
              <a:t> </a:t>
            </a:r>
            <a:r>
              <a:rPr lang="en-US" sz="2000" dirty="0" err="1"/>
              <a:t>sabiedriskums</a:t>
            </a:r>
            <a:endParaRPr lang="en-US" sz="2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D41C2E-0301-918B-2273-23200FCA30F7}"/>
              </a:ext>
            </a:extLst>
          </p:cNvPr>
          <p:cNvSpPr/>
          <p:nvPr/>
        </p:nvSpPr>
        <p:spPr>
          <a:xfrm>
            <a:off x="6397663" y="4805541"/>
            <a:ext cx="2351597" cy="830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err="1"/>
              <a:t>Pašnavības</a:t>
            </a:r>
            <a:r>
              <a:rPr lang="lv-LV" sz="2000" dirty="0"/>
              <a:t> mēģinājums</a:t>
            </a:r>
            <a:endParaRPr lang="en-US" sz="20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5749C5-428E-FAFC-3197-05F80924D638}"/>
              </a:ext>
            </a:extLst>
          </p:cNvPr>
          <p:cNvSpPr/>
          <p:nvPr/>
        </p:nvSpPr>
        <p:spPr>
          <a:xfrm>
            <a:off x="3450383" y="3075275"/>
            <a:ext cx="2767824" cy="7477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Aizdomīgums</a:t>
            </a:r>
            <a:endParaRPr lang="en-US" sz="2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D6A22D-CE35-3563-8F64-46EB30D6B74A}"/>
              </a:ext>
            </a:extLst>
          </p:cNvPr>
          <p:cNvSpPr/>
          <p:nvPr/>
        </p:nvSpPr>
        <p:spPr>
          <a:xfrm>
            <a:off x="3426429" y="3932080"/>
            <a:ext cx="2767824" cy="7477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Grandiozitāte</a:t>
            </a:r>
            <a:endParaRPr lang="en-US" sz="2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D1708D-9A34-C7F9-0D4B-05696420B9EE}"/>
              </a:ext>
            </a:extLst>
          </p:cNvPr>
          <p:cNvSpPr/>
          <p:nvPr/>
        </p:nvSpPr>
        <p:spPr>
          <a:xfrm>
            <a:off x="9028888" y="3068446"/>
            <a:ext cx="2780616" cy="6080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Izklaidība</a:t>
            </a:r>
            <a:endParaRPr lang="en-US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326B7-E8A4-3AAB-08DF-A18BE5A553C1}"/>
              </a:ext>
            </a:extLst>
          </p:cNvPr>
          <p:cNvSpPr/>
          <p:nvPr/>
        </p:nvSpPr>
        <p:spPr>
          <a:xfrm>
            <a:off x="3487690" y="1576775"/>
            <a:ext cx="2910300" cy="12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Simptomi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pazīmes</a:t>
            </a:r>
            <a:r>
              <a:rPr lang="en-US" sz="2000" dirty="0"/>
              <a:t>, kas </a:t>
            </a:r>
            <a:r>
              <a:rPr lang="en-US" sz="2000" dirty="0" err="1"/>
              <a:t>saistītas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domu</a:t>
            </a:r>
            <a:r>
              <a:rPr lang="en-US" sz="2000" dirty="0"/>
              <a:t> </a:t>
            </a:r>
            <a:r>
              <a:rPr lang="en-US" sz="2000" dirty="0" err="1"/>
              <a:t>saturu</a:t>
            </a:r>
            <a:endParaRPr lang="en-US" sz="2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3FE0728-42C2-4167-430D-9E9E8D4A2126}"/>
              </a:ext>
            </a:extLst>
          </p:cNvPr>
          <p:cNvSpPr/>
          <p:nvPr/>
        </p:nvSpPr>
        <p:spPr>
          <a:xfrm>
            <a:off x="6477021" y="1622829"/>
            <a:ext cx="2283262" cy="12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Suicidālā</a:t>
            </a:r>
            <a:r>
              <a:rPr lang="en-US" sz="2000" dirty="0"/>
              <a:t> </a:t>
            </a:r>
            <a:r>
              <a:rPr lang="en-US" sz="2000" dirty="0" err="1"/>
              <a:t>uzvedība</a:t>
            </a:r>
            <a:endParaRPr lang="en-US" sz="2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296C46-93A2-6638-7390-395FFA8EF3A0}"/>
              </a:ext>
            </a:extLst>
          </p:cNvPr>
          <p:cNvSpPr/>
          <p:nvPr/>
        </p:nvSpPr>
        <p:spPr>
          <a:xfrm>
            <a:off x="8947846" y="1622829"/>
            <a:ext cx="2880799" cy="12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2000" dirty="0"/>
              <a:t>Simptomi, pazīmes vai klīniskie atklājumi, kas saistīti ar izziņu </a:t>
            </a:r>
            <a:endParaRPr lang="en-US" sz="20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D25A9B-557C-DF68-B7DE-1C95662D76FA}"/>
              </a:ext>
            </a:extLst>
          </p:cNvPr>
          <p:cNvSpPr/>
          <p:nvPr/>
        </p:nvSpPr>
        <p:spPr>
          <a:xfrm>
            <a:off x="9047555" y="3788944"/>
            <a:ext cx="2780616" cy="830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Slikta</a:t>
            </a:r>
            <a:r>
              <a:rPr lang="en-US" sz="2000" dirty="0"/>
              <a:t> </a:t>
            </a:r>
            <a:r>
              <a:rPr lang="en-US" sz="2000" dirty="0" err="1"/>
              <a:t>koncentrēšanās</a:t>
            </a:r>
            <a:r>
              <a:rPr lang="en-US" sz="2000" dirty="0"/>
              <a:t> </a:t>
            </a:r>
            <a:r>
              <a:rPr lang="en-US" sz="2000" dirty="0" err="1"/>
              <a:t>spēja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08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izstrādes</a:t>
            </a:r>
            <a:r>
              <a:rPr lang="en-US" dirty="0"/>
              <a:t> </a:t>
            </a:r>
            <a:r>
              <a:rPr lang="en-US" dirty="0" err="1"/>
              <a:t>posmi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5E4917-C02B-BDB9-FD17-F43F8AB5E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27931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27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F83C-5F9E-DEB6-ECA9-5F81C952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Izaicinājumi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37D0CA-41FA-B449-2DA6-2012B44D1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382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22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Komanda</a:t>
            </a:r>
          </a:p>
        </p:txBody>
      </p:sp>
      <p:graphicFrame>
        <p:nvGraphicFramePr>
          <p:cNvPr id="4" name="Tabula 15">
            <a:extLst>
              <a:ext uri="{FF2B5EF4-FFF2-40B4-BE49-F238E27FC236}">
                <a16:creationId xmlns:a16="http://schemas.microsoft.com/office/drawing/2014/main" id="{8B2F4E06-1870-AF38-6CFC-3020A8F5C12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90687"/>
          <a:ext cx="3802039" cy="5171645"/>
        </p:xfrm>
        <a:graphic>
          <a:graphicData uri="http://schemas.openxmlformats.org/drawingml/2006/table">
            <a:tbl>
              <a:tblPr/>
              <a:tblGrid>
                <a:gridCol w="3802039">
                  <a:extLst>
                    <a:ext uri="{9D8B030D-6E8A-4147-A177-3AD203B41FA5}">
                      <a16:colId xmlns:a16="http://schemas.microsoft.com/office/drawing/2014/main" val="1784755419"/>
                    </a:ext>
                  </a:extLst>
                </a:gridCol>
              </a:tblGrid>
              <a:tr h="20296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Pētnieku komanda</a:t>
                      </a:r>
                      <a:endParaRPr lang="en-GB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34679"/>
                  </a:ext>
                </a:extLst>
              </a:tr>
              <a:tr h="4871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Ainārs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Stepens</a:t>
                      </a:r>
                      <a:endParaRPr lang="lv-LV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Viktorija </a:t>
                      </a:r>
                      <a:r>
                        <a:rPr lang="en-GB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Perepjolkina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Jeļena Koļesņikova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Ilona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Krone</a:t>
                      </a:r>
                      <a:endParaRPr lang="lv-LV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Ņikita</a:t>
                      </a:r>
                      <a:r>
                        <a:rPr lang="en-GB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Bezborodovs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511281"/>
                  </a:ext>
                </a:extLst>
              </a:tr>
              <a:tr h="36532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Linda </a:t>
                      </a:r>
                      <a:r>
                        <a:rPr lang="en-GB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Nauzere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641443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l-PL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Zane Gulbe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306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l" fontAlgn="ctr"/>
                      <a:endParaRPr lang="pl-PL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044103"/>
                  </a:ext>
                </a:extLst>
              </a:tr>
              <a:tr h="507401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407054"/>
                  </a:ext>
                </a:extLst>
              </a:tr>
              <a:tr h="487105">
                <a:tc>
                  <a:txBody>
                    <a:bodyPr/>
                    <a:lstStyle/>
                    <a:p>
                      <a:pPr algn="l" fontAlgn="ctr"/>
                      <a:endParaRPr lang="pl-PL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91339"/>
                  </a:ext>
                </a:extLst>
              </a:tr>
              <a:tr h="487105">
                <a:tc>
                  <a:txBody>
                    <a:bodyPr/>
                    <a:lstStyle/>
                    <a:p>
                      <a:pPr algn="l" fontAlgn="ctr"/>
                      <a:endParaRPr lang="pl-PL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4071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84CA55E-7BA6-9267-5487-86C770176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35581"/>
              </p:ext>
            </p:extLst>
          </p:nvPr>
        </p:nvGraphicFramePr>
        <p:xfrm>
          <a:off x="5568939" y="1690687"/>
          <a:ext cx="4041989" cy="4071692"/>
        </p:xfrm>
        <a:graphic>
          <a:graphicData uri="http://schemas.openxmlformats.org/drawingml/2006/table">
            <a:tbl>
              <a:tblPr/>
              <a:tblGrid>
                <a:gridCol w="4041989">
                  <a:extLst>
                    <a:ext uri="{9D8B030D-6E8A-4147-A177-3AD203B41FA5}">
                      <a16:colId xmlns:a16="http://schemas.microsoft.com/office/drawing/2014/main" val="1317117983"/>
                    </a:ext>
                  </a:extLst>
                </a:gridCol>
              </a:tblGrid>
              <a:tr h="2029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Studējoš</a:t>
                      </a:r>
                      <a:r>
                        <a:rPr lang="lv-LV" sz="18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ie</a:t>
                      </a:r>
                      <a:endParaRPr lang="en-GB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68235"/>
                  </a:ext>
                </a:extLst>
              </a:tr>
              <a:tr h="420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Solveiga Sofija Saulīte,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Linda Beka,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Karīna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Borodina</a:t>
                      </a: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Anastasija Kovaļova,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Elizabete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Lilu</a:t>
                      </a: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Kurklete</a:t>
                      </a: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Anastasija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Ptičkina</a:t>
                      </a: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Marina </a:t>
                      </a:r>
                      <a:r>
                        <a:rPr lang="lv-LV" sz="18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Jakuņina</a:t>
                      </a:r>
                      <a:r>
                        <a:rPr lang="lv-LV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40371"/>
                  </a:ext>
                </a:extLst>
              </a:tr>
              <a:tr h="36532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478619"/>
                  </a:ext>
                </a:extLst>
              </a:tr>
              <a:tr h="47695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GB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192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73D865C-3669-A7C4-1FC6-D2091442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704" y="4306531"/>
            <a:ext cx="3048694" cy="203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4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Aktualit</a:t>
            </a:r>
            <a:r>
              <a:rPr lang="lv-LV" dirty="0"/>
              <a:t>āte</a:t>
            </a:r>
            <a:br>
              <a:rPr lang="en-US" dirty="0"/>
            </a:br>
            <a:endParaRPr lang="lv-LV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06"/>
            <a:ext cx="10707806" cy="5117910"/>
          </a:xfrm>
        </p:spPr>
        <p:txBody>
          <a:bodyPr>
            <a:normAutofit/>
          </a:bodyPr>
          <a:lstStyle/>
          <a:p>
            <a:r>
              <a:rPr lang="lv-LV" sz="2400" dirty="0"/>
              <a:t>Ļoti būtisks faktors, kas ietekmēja pusaudžu psihisko veselību, ir pandēmija. </a:t>
            </a:r>
          </a:p>
          <a:p>
            <a:endParaRPr lang="lv-LV" sz="2400" dirty="0"/>
          </a:p>
          <a:p>
            <a:r>
              <a:rPr lang="lv-LV" sz="2400" dirty="0"/>
              <a:t>Tas tiek skaidrots ar attīstības īpatnībām šajā vecuma posmā, ar nepieciešamību socializēties, krīžu ietekmi </a:t>
            </a:r>
            <a:r>
              <a:rPr lang="lv-LV" sz="2400"/>
              <a:t>uz pusaudžu </a:t>
            </a:r>
            <a:r>
              <a:rPr lang="lv-LV" sz="2400" dirty="0"/>
              <a:t>psihi, kā arī ar fizisko aktivitāšu samazināšanās negatīvo ietekmi uz psihisko veselību.</a:t>
            </a:r>
          </a:p>
          <a:p>
            <a:endParaRPr lang="lv-LV" sz="2400" dirty="0"/>
          </a:p>
          <a:p>
            <a:r>
              <a:rPr lang="lv-LV" sz="2400" dirty="0"/>
              <a:t>Pētījumi ES liecina, ka pusaudžu vecumā pandēmijas laikā pieauga psihisko un uzvedības traucējumu biežums: </a:t>
            </a:r>
            <a:r>
              <a:rPr lang="lv-LV" sz="2400" dirty="0">
                <a:solidFill>
                  <a:srgbClr val="E14F01"/>
                </a:solidFill>
              </a:rPr>
              <a:t>depresija, trauksme, vientulība, atkarības, pašnāvības mēģinājumi. </a:t>
            </a:r>
          </a:p>
          <a:p>
            <a:endParaRPr lang="lv-LV" sz="2400" dirty="0">
              <a:solidFill>
                <a:srgbClr val="E14F01"/>
              </a:solidFill>
            </a:endParaRPr>
          </a:p>
          <a:p>
            <a:pPr marL="0" indent="0" algn="r">
              <a:buNone/>
            </a:pPr>
            <a:r>
              <a:rPr lang="lv-LV" sz="2400" dirty="0"/>
              <a:t>(SKPC, 2023)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1838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5C54D-1F75-4654-2B15-3E7AACADD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/>
          <a:p>
            <a:r>
              <a:rPr lang="en-US" dirty="0" err="1"/>
              <a:t>Paldies</a:t>
            </a:r>
            <a:r>
              <a:rPr lang="en-US" dirty="0"/>
              <a:t> par </a:t>
            </a:r>
            <a:r>
              <a:rPr lang="en-US" dirty="0" err="1"/>
              <a:t>uzmanību</a:t>
            </a:r>
            <a:r>
              <a:rPr lang="en-US" dirty="0"/>
              <a:t>!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5544D0F-B407-EDC2-4F91-5482A2E5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Aktualit</a:t>
            </a:r>
            <a:r>
              <a:rPr lang="lv-LV" dirty="0"/>
              <a:t>āte</a:t>
            </a:r>
            <a:br>
              <a:rPr lang="en-US" dirty="0"/>
            </a:br>
            <a:endParaRPr lang="lv-LV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06"/>
            <a:ext cx="10707806" cy="51179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lv-LV" sz="2400" dirty="0"/>
              <a:t>Latvijā pandēmijas laikā pētījums par pandēmijas ietekmi uz pusaudžu </a:t>
            </a:r>
            <a:r>
              <a:rPr lang="lv-LV" sz="2400" dirty="0" err="1"/>
              <a:t>psihoemocionālo</a:t>
            </a:r>
            <a:r>
              <a:rPr lang="lv-LV" sz="2400" dirty="0"/>
              <a:t> veselību apliecināja, ka: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lv-LV" dirty="0"/>
              <a:t>pusaudžu psihiskā veselība pandēmijas laikā pasliktinājās - to atzina 54% pusaudžu. 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lv-LV" dirty="0"/>
              <a:t>37% aptaujāto savu psihisko veselību vērtēja kā sliktu vai ļoti sliktu. 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lv-LV" dirty="0"/>
              <a:t>72% pusaudžu pēdējo divu nedēļu laikā bija piedzīvojuši kādu </a:t>
            </a:r>
            <a:r>
              <a:rPr lang="en-US" dirty="0" err="1"/>
              <a:t>psihiskās</a:t>
            </a:r>
            <a:r>
              <a:rPr lang="lv-LV" dirty="0"/>
              <a:t> veselības problēmu (nomāktība, depresija, trauksme, panika, bieži strīdi, kautiņi, pārmērīga vielu lietošana). </a:t>
            </a:r>
          </a:p>
          <a:p>
            <a:pPr marL="0" indent="0" algn="r">
              <a:buNone/>
            </a:pPr>
            <a:r>
              <a:rPr lang="lv-LV" sz="2400" dirty="0"/>
              <a:t>(SKPC, 2023)</a:t>
            </a:r>
          </a:p>
        </p:txBody>
      </p:sp>
    </p:spTree>
    <p:extLst>
      <p:ext uri="{BB962C8B-B14F-4D97-AF65-F5344CB8AC3E}">
        <p14:creationId xmlns:p14="http://schemas.microsoft.com/office/powerpoint/2010/main" val="23756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Projekta mērķis</a:t>
            </a:r>
            <a:br>
              <a:rPr lang="en-US" dirty="0"/>
            </a:br>
            <a:endParaRPr lang="lv-LV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298" y="1690688"/>
            <a:ext cx="4736624" cy="3364724"/>
          </a:xfrm>
        </p:spPr>
        <p:txBody>
          <a:bodyPr>
            <a:noAutofit/>
          </a:bodyPr>
          <a:lstStyle/>
          <a:p>
            <a:pPr algn="just"/>
            <a:r>
              <a:rPr lang="lv-LV" sz="2400" dirty="0"/>
              <a:t>Izstrādāt jaunu datorizētu novērtēšanas sistēmu (CAAT), </a:t>
            </a:r>
          </a:p>
          <a:p>
            <a:pPr algn="just"/>
            <a:r>
              <a:rPr lang="lv-LV" sz="2400" dirty="0"/>
              <a:t>lai</a:t>
            </a:r>
            <a:r>
              <a:rPr lang="en-US" sz="2400" dirty="0"/>
              <a:t> </a:t>
            </a:r>
            <a:r>
              <a:rPr lang="lv-LV" sz="2400" dirty="0"/>
              <a:t>mērītu un </a:t>
            </a:r>
            <a:r>
              <a:rPr lang="lv-LV" sz="2400" dirty="0" err="1"/>
              <a:t>monitorētu</a:t>
            </a:r>
            <a:r>
              <a:rPr lang="lv-LV" sz="2400" dirty="0"/>
              <a:t> 13-19 gadīgu pusaudžu psihiskās</a:t>
            </a:r>
            <a:r>
              <a:rPr lang="en-US" sz="2400" dirty="0"/>
              <a:t> </a:t>
            </a:r>
            <a:r>
              <a:rPr lang="lv-LV" sz="2400" dirty="0"/>
              <a:t>veselības rādītājus, </a:t>
            </a:r>
          </a:p>
          <a:p>
            <a:r>
              <a:rPr lang="lv-LV" sz="2400" dirty="0"/>
              <a:t>īpaši pievēršoties pašnāvnieciskas uzvedības</a:t>
            </a:r>
            <a:r>
              <a:rPr lang="en-US" sz="2400" dirty="0"/>
              <a:t> </a:t>
            </a:r>
            <a:r>
              <a:rPr lang="lv-LV" sz="2400" dirty="0"/>
              <a:t>riska faktoru noteikšanai pēc COVID pandēmijas.</a:t>
            </a:r>
          </a:p>
          <a:p>
            <a:endParaRPr lang="lv-LV" sz="2400" dirty="0"/>
          </a:p>
        </p:txBody>
      </p:sp>
      <p:pic>
        <p:nvPicPr>
          <p:cNvPr id="5" name="Рисунок 4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67871308-1819-7DB1-F01A-E2EDD108E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3" t="17712" r="34688" b="30149"/>
          <a:stretch/>
        </p:blipFill>
        <p:spPr>
          <a:xfrm>
            <a:off x="5511422" y="1690688"/>
            <a:ext cx="6416721" cy="33647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  <a:softEdge rad="127000"/>
          </a:effectLst>
        </p:spPr>
      </p:pic>
      <p:pic>
        <p:nvPicPr>
          <p:cNvPr id="6" name="Рисунок 5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B59D1CB8-6081-EB77-40AD-95AD7FE7D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96" t="17712" r="18496" b="59412"/>
          <a:stretch/>
        </p:blipFill>
        <p:spPr>
          <a:xfrm>
            <a:off x="10509913" y="1690688"/>
            <a:ext cx="1309048" cy="153696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896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27E1D3-4A9C-9CA8-4DF2-272E3D2C6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150"/>
            <a:ext cx="5157787" cy="823912"/>
          </a:xfrm>
        </p:spPr>
        <p:txBody>
          <a:bodyPr/>
          <a:lstStyle/>
          <a:p>
            <a:r>
              <a:rPr lang="en-US" dirty="0" err="1"/>
              <a:t>Skrininga</a:t>
            </a:r>
            <a:r>
              <a:rPr lang="en-US" dirty="0"/>
              <a:t> </a:t>
            </a:r>
            <a:r>
              <a:rPr lang="en-US" dirty="0" err="1"/>
              <a:t>instrumenti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024428-8F1C-A0C1-9F05-D50C59E5C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44366"/>
            <a:ext cx="5157787" cy="3524284"/>
          </a:xfrm>
        </p:spPr>
        <p:txBody>
          <a:bodyPr/>
          <a:lstStyle/>
          <a:p>
            <a:r>
              <a:rPr lang="en-US" dirty="0" err="1"/>
              <a:t>Vienkāršākā</a:t>
            </a:r>
            <a:r>
              <a:rPr lang="en-US" dirty="0"/>
              <a:t> </a:t>
            </a:r>
            <a:r>
              <a:rPr lang="en-US" dirty="0" err="1"/>
              <a:t>struktūra</a:t>
            </a:r>
            <a:endParaRPr lang="en-US" dirty="0"/>
          </a:p>
          <a:p>
            <a:r>
              <a:rPr lang="en-US" dirty="0" err="1"/>
              <a:t>Mazāk</a:t>
            </a:r>
            <a:r>
              <a:rPr lang="en-US" dirty="0"/>
              <a:t> </a:t>
            </a:r>
            <a:r>
              <a:rPr lang="en-US" dirty="0" err="1"/>
              <a:t>pantu</a:t>
            </a:r>
            <a:endParaRPr lang="en-US" dirty="0"/>
          </a:p>
          <a:p>
            <a:r>
              <a:rPr lang="en-US" dirty="0" err="1"/>
              <a:t>Mazāk</a:t>
            </a:r>
            <a:r>
              <a:rPr lang="en-US" dirty="0"/>
              <a:t> </a:t>
            </a:r>
            <a:r>
              <a:rPr lang="en-US" dirty="0" err="1"/>
              <a:t>aizņem</a:t>
            </a:r>
            <a:r>
              <a:rPr lang="en-US" dirty="0"/>
              <a:t> </a:t>
            </a:r>
            <a:r>
              <a:rPr lang="en-US" dirty="0" err="1"/>
              <a:t>laika</a:t>
            </a:r>
            <a:endParaRPr lang="en-US" dirty="0"/>
          </a:p>
          <a:p>
            <a:r>
              <a:rPr lang="en-US" dirty="0" err="1"/>
              <a:t>Vienkāršākā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apstrāde</a:t>
            </a:r>
            <a:r>
              <a:rPr lang="en-US" dirty="0"/>
              <a:t> un </a:t>
            </a:r>
            <a:r>
              <a:rPr lang="en-US" dirty="0" err="1"/>
              <a:t>interpretācija</a:t>
            </a:r>
            <a:endParaRPr lang="en-US" dirty="0"/>
          </a:p>
          <a:p>
            <a:r>
              <a:rPr lang="en-US" dirty="0"/>
              <a:t>Nav </a:t>
            </a:r>
            <a:r>
              <a:rPr lang="en-US" dirty="0" err="1"/>
              <a:t>nepieciešama</a:t>
            </a:r>
            <a:r>
              <a:rPr lang="en-US" dirty="0"/>
              <a:t> </a:t>
            </a:r>
            <a:r>
              <a:rPr lang="en-US" dirty="0" err="1"/>
              <a:t>padziļināta</a:t>
            </a:r>
            <a:r>
              <a:rPr lang="en-US" dirty="0"/>
              <a:t> </a:t>
            </a:r>
            <a:r>
              <a:rPr lang="en-US" dirty="0" err="1"/>
              <a:t>lietotāju</a:t>
            </a:r>
            <a:r>
              <a:rPr lang="en-US" dirty="0"/>
              <a:t> </a:t>
            </a:r>
            <a:r>
              <a:rPr lang="en-US" dirty="0" err="1"/>
              <a:t>sagatavošana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lietošanai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CD1DEC-06DD-5D87-7FA5-B462F969A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360150"/>
            <a:ext cx="5183188" cy="823912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Diagnostiskie</a:t>
            </a:r>
            <a:r>
              <a:rPr lang="en-US" dirty="0"/>
              <a:t>” </a:t>
            </a:r>
            <a:r>
              <a:rPr lang="en-US" dirty="0" err="1"/>
              <a:t>instrumenti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C3709B-B6A7-2CB8-9664-79BB8D6EF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44364"/>
            <a:ext cx="5183188" cy="3524285"/>
          </a:xfrm>
        </p:spPr>
        <p:txBody>
          <a:bodyPr/>
          <a:lstStyle/>
          <a:p>
            <a:r>
              <a:rPr lang="en-US" dirty="0" err="1"/>
              <a:t>Sarežģitākā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endParaRPr lang="en-US" dirty="0"/>
          </a:p>
          <a:p>
            <a:r>
              <a:rPr lang="en-US" dirty="0" err="1"/>
              <a:t>Vairāk</a:t>
            </a:r>
            <a:r>
              <a:rPr lang="en-US" dirty="0"/>
              <a:t> </a:t>
            </a:r>
            <a:r>
              <a:rPr lang="en-US" dirty="0" err="1"/>
              <a:t>pantu</a:t>
            </a:r>
            <a:endParaRPr lang="en-US" dirty="0"/>
          </a:p>
          <a:p>
            <a:r>
              <a:rPr lang="en-US" dirty="0" err="1"/>
              <a:t>Aizņem</a:t>
            </a:r>
            <a:r>
              <a:rPr lang="en-US" dirty="0"/>
              <a:t> </a:t>
            </a:r>
            <a:r>
              <a:rPr lang="en-US" dirty="0" err="1"/>
              <a:t>vairāk</a:t>
            </a:r>
            <a:r>
              <a:rPr lang="en-US" dirty="0"/>
              <a:t> </a:t>
            </a:r>
            <a:r>
              <a:rPr lang="en-US" dirty="0" err="1"/>
              <a:t>laika</a:t>
            </a:r>
            <a:endParaRPr lang="en-US" dirty="0"/>
          </a:p>
          <a:p>
            <a:r>
              <a:rPr lang="en-US" dirty="0" err="1"/>
              <a:t>Sarežgītākā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apstrāde</a:t>
            </a:r>
            <a:r>
              <a:rPr lang="en-US" dirty="0"/>
              <a:t> un </a:t>
            </a:r>
            <a:r>
              <a:rPr lang="en-US" dirty="0" err="1"/>
              <a:t>intepretācija</a:t>
            </a:r>
            <a:endParaRPr lang="en-US" dirty="0"/>
          </a:p>
          <a:p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nepieciešama</a:t>
            </a:r>
            <a:r>
              <a:rPr lang="en-US" dirty="0"/>
              <a:t> </a:t>
            </a:r>
            <a:r>
              <a:rPr lang="en-US" dirty="0" err="1"/>
              <a:t>padziļināta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lietotāju</a:t>
            </a:r>
            <a:r>
              <a:rPr lang="en-US" dirty="0"/>
              <a:t> </a:t>
            </a:r>
            <a:r>
              <a:rPr lang="en-US" dirty="0" err="1"/>
              <a:t>apmācība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lietošanai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8F9F9E-2BA7-496A-CAC3-28B99E27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Psiholoģiskās</a:t>
            </a:r>
            <a:r>
              <a:rPr lang="en-US" dirty="0"/>
              <a:t> n</a:t>
            </a:r>
            <a:r>
              <a:rPr lang="lv-LV" dirty="0" err="1"/>
              <a:t>ovērtēšanas</a:t>
            </a:r>
            <a:r>
              <a:rPr lang="lv-LV" dirty="0"/>
              <a:t> instrumentu veidi</a:t>
            </a:r>
          </a:p>
        </p:txBody>
      </p:sp>
    </p:spTree>
    <p:extLst>
      <p:ext uri="{BB962C8B-B14F-4D97-AF65-F5344CB8AC3E}">
        <p14:creationId xmlns:p14="http://schemas.microsoft.com/office/powerpoint/2010/main" val="262618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552E-0567-91D4-B2AE-32AEEDBC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Plānotājs</a:t>
            </a:r>
            <a:r>
              <a:rPr lang="en-US" dirty="0"/>
              <a:t> </a:t>
            </a:r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algoritms</a:t>
            </a:r>
            <a:r>
              <a:rPr lang="en-US" dirty="0"/>
              <a:t> (</a:t>
            </a:r>
            <a:r>
              <a:rPr lang="en-US" dirty="0" err="1"/>
              <a:t>skalu</a:t>
            </a:r>
            <a:r>
              <a:rPr lang="en-US" dirty="0"/>
              <a:t> </a:t>
            </a:r>
            <a:r>
              <a:rPr lang="en-US" dirty="0" err="1"/>
              <a:t>blokos</a:t>
            </a:r>
            <a:r>
              <a:rPr lang="en-US" dirty="0"/>
              <a:t>, </a:t>
            </a:r>
            <a:r>
              <a:rPr lang="en-US" dirty="0" err="1"/>
              <a:t>kuros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iespējams</a:t>
            </a:r>
            <a:r>
              <a:rPr lang="en-US" dirty="0"/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3ED3F9-EADD-B52B-10F8-62F417C01478}"/>
              </a:ext>
            </a:extLst>
          </p:cNvPr>
          <p:cNvSpPr/>
          <p:nvPr/>
        </p:nvSpPr>
        <p:spPr>
          <a:xfrm>
            <a:off x="838200" y="2094806"/>
            <a:ext cx="1496291" cy="8312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en-US" dirty="0" err="1"/>
              <a:t>Jautājumu</a:t>
            </a:r>
            <a:r>
              <a:rPr lang="en-US" dirty="0"/>
              <a:t> </a:t>
            </a:r>
            <a:r>
              <a:rPr lang="en-US" dirty="0" err="1"/>
              <a:t>bloks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3532D6-CAB6-6286-A531-8BB677C4FAF5}"/>
              </a:ext>
            </a:extLst>
          </p:cNvPr>
          <p:cNvSpPr/>
          <p:nvPr/>
        </p:nvSpPr>
        <p:spPr>
          <a:xfrm>
            <a:off x="2883131" y="2094806"/>
            <a:ext cx="1496291" cy="8312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Kontroles</a:t>
            </a:r>
            <a:r>
              <a:rPr lang="en-US" dirty="0"/>
              <a:t> </a:t>
            </a:r>
            <a:r>
              <a:rPr lang="en-US" dirty="0" err="1"/>
              <a:t>jautājumi</a:t>
            </a:r>
            <a:r>
              <a:rPr lang="en-US" dirty="0"/>
              <a:t> (</a:t>
            </a:r>
            <a:r>
              <a:rPr lang="en-US" dirty="0" err="1"/>
              <a:t>skrīnings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7528D-276E-D204-7F76-37D70F033175}"/>
              </a:ext>
            </a:extLst>
          </p:cNvPr>
          <p:cNvSpPr/>
          <p:nvPr/>
        </p:nvSpPr>
        <p:spPr>
          <a:xfrm>
            <a:off x="5001492" y="2094804"/>
            <a:ext cx="1496291" cy="831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Norāde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problēmas</a:t>
            </a:r>
            <a:r>
              <a:rPr lang="en-US" dirty="0"/>
              <a:t> </a:t>
            </a:r>
            <a:r>
              <a:rPr lang="en-US" dirty="0" err="1"/>
              <a:t>esamību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F1F913-7C67-54F8-24DD-74CD86085A88}"/>
              </a:ext>
            </a:extLst>
          </p:cNvPr>
          <p:cNvSpPr/>
          <p:nvPr/>
        </p:nvSpPr>
        <p:spPr>
          <a:xfrm>
            <a:off x="7060278" y="2094804"/>
            <a:ext cx="3485803" cy="831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Turpinās</a:t>
            </a:r>
            <a:r>
              <a:rPr lang="en-US" dirty="0"/>
              <a:t> </a:t>
            </a:r>
            <a:r>
              <a:rPr lang="en-US" dirty="0" err="1"/>
              <a:t>jautājumi</a:t>
            </a:r>
            <a:r>
              <a:rPr lang="en-US" dirty="0"/>
              <a:t> no 1.bloka </a:t>
            </a:r>
            <a:r>
              <a:rPr lang="en-US" dirty="0" err="1"/>
              <a:t>identificētas</a:t>
            </a:r>
            <a:r>
              <a:rPr lang="en-US" dirty="0"/>
              <a:t> </a:t>
            </a:r>
            <a:r>
              <a:rPr lang="en-US" dirty="0" err="1"/>
              <a:t>problēmas</a:t>
            </a:r>
            <a:r>
              <a:rPr lang="en-US" dirty="0"/>
              <a:t> </a:t>
            </a:r>
            <a:r>
              <a:rPr lang="en-US" dirty="0" err="1"/>
              <a:t>detaizētākai</a:t>
            </a:r>
            <a:r>
              <a:rPr lang="en-US" dirty="0"/>
              <a:t> </a:t>
            </a:r>
            <a:r>
              <a:rPr lang="en-US" dirty="0" err="1"/>
              <a:t>novērtēšanai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52E9CF-457E-EE6E-2FA6-4179BA4F0E2B}"/>
              </a:ext>
            </a:extLst>
          </p:cNvPr>
          <p:cNvSpPr/>
          <p:nvPr/>
        </p:nvSpPr>
        <p:spPr>
          <a:xfrm>
            <a:off x="834043" y="4488871"/>
            <a:ext cx="1496291" cy="8312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Jautājumu</a:t>
            </a:r>
            <a:r>
              <a:rPr lang="en-US" dirty="0"/>
              <a:t> </a:t>
            </a:r>
            <a:r>
              <a:rPr lang="en-US" dirty="0" err="1"/>
              <a:t>bloks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EE9DF4-2DCF-EDCD-1666-FBE69228BAB8}"/>
              </a:ext>
            </a:extLst>
          </p:cNvPr>
          <p:cNvSpPr/>
          <p:nvPr/>
        </p:nvSpPr>
        <p:spPr>
          <a:xfrm>
            <a:off x="2823555" y="4488871"/>
            <a:ext cx="1496291" cy="8312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Kontroles</a:t>
            </a:r>
            <a:r>
              <a:rPr lang="en-US" dirty="0"/>
              <a:t> </a:t>
            </a:r>
            <a:r>
              <a:rPr lang="en-US" dirty="0" err="1"/>
              <a:t>jautājumi</a:t>
            </a:r>
            <a:r>
              <a:rPr lang="en-US" dirty="0"/>
              <a:t> (</a:t>
            </a:r>
            <a:r>
              <a:rPr lang="en-US" dirty="0" err="1"/>
              <a:t>skrīnings</a:t>
            </a:r>
            <a:r>
              <a:rPr lang="en-US" dirty="0"/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FC1F71-6975-AD88-DA6B-65674CAABC78}"/>
              </a:ext>
            </a:extLst>
          </p:cNvPr>
          <p:cNvSpPr/>
          <p:nvPr/>
        </p:nvSpPr>
        <p:spPr>
          <a:xfrm>
            <a:off x="5022275" y="4488871"/>
            <a:ext cx="1496291" cy="83127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Norāde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problēmas</a:t>
            </a:r>
            <a:r>
              <a:rPr lang="en-US" dirty="0"/>
              <a:t> </a:t>
            </a:r>
            <a:r>
              <a:rPr lang="en-US" dirty="0" err="1"/>
              <a:t>esamību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6E5C27-0E4C-EFCE-2657-2D7191A2397A}"/>
              </a:ext>
            </a:extLst>
          </p:cNvPr>
          <p:cNvSpPr/>
          <p:nvPr/>
        </p:nvSpPr>
        <p:spPr>
          <a:xfrm>
            <a:off x="7060278" y="4488871"/>
            <a:ext cx="3485803" cy="83127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Turpinās</a:t>
            </a:r>
            <a:r>
              <a:rPr lang="en-US" dirty="0"/>
              <a:t> </a:t>
            </a:r>
            <a:r>
              <a:rPr lang="en-US" dirty="0" err="1"/>
              <a:t>jautājumi</a:t>
            </a:r>
            <a:r>
              <a:rPr lang="en-US" dirty="0"/>
              <a:t> no 1.bloka </a:t>
            </a:r>
            <a:r>
              <a:rPr lang="en-US" dirty="0" err="1"/>
              <a:t>identificētas</a:t>
            </a:r>
            <a:r>
              <a:rPr lang="en-US" dirty="0"/>
              <a:t> </a:t>
            </a:r>
            <a:r>
              <a:rPr lang="en-US" dirty="0" err="1"/>
              <a:t>problēmas</a:t>
            </a:r>
            <a:r>
              <a:rPr lang="en-US" dirty="0"/>
              <a:t> </a:t>
            </a:r>
            <a:r>
              <a:rPr lang="en-US" dirty="0" err="1"/>
              <a:t>detaizētākai</a:t>
            </a:r>
            <a:r>
              <a:rPr lang="en-US" dirty="0"/>
              <a:t> </a:t>
            </a:r>
            <a:r>
              <a:rPr lang="en-US" dirty="0" err="1"/>
              <a:t>novērtēšanai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B62859-204F-7F7A-532D-59412F008F20}"/>
              </a:ext>
            </a:extLst>
          </p:cNvPr>
          <p:cNvSpPr/>
          <p:nvPr/>
        </p:nvSpPr>
        <p:spPr>
          <a:xfrm>
            <a:off x="5022274" y="3319344"/>
            <a:ext cx="1496291" cy="83127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Norāde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problēmas</a:t>
            </a:r>
            <a:r>
              <a:rPr lang="en-US" dirty="0"/>
              <a:t> </a:t>
            </a:r>
            <a:r>
              <a:rPr lang="en-US" dirty="0" err="1"/>
              <a:t>neesamību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DD6673-95F5-AC95-A4FF-0732C08333BF}"/>
              </a:ext>
            </a:extLst>
          </p:cNvPr>
          <p:cNvSpPr/>
          <p:nvPr/>
        </p:nvSpPr>
        <p:spPr>
          <a:xfrm>
            <a:off x="5022273" y="5724260"/>
            <a:ext cx="1496291" cy="83127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Norāde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problēmas</a:t>
            </a:r>
            <a:r>
              <a:rPr lang="en-US" dirty="0"/>
              <a:t> </a:t>
            </a:r>
            <a:r>
              <a:rPr lang="en-US" dirty="0" err="1"/>
              <a:t>neesamību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4E314F8-5456-9835-30B3-4DC3551571A4}"/>
              </a:ext>
            </a:extLst>
          </p:cNvPr>
          <p:cNvSpPr/>
          <p:nvPr/>
        </p:nvSpPr>
        <p:spPr>
          <a:xfrm>
            <a:off x="2447405" y="2385750"/>
            <a:ext cx="322811" cy="2493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CA78CB-8C41-4843-9A45-578B5F1A0B9C}"/>
              </a:ext>
            </a:extLst>
          </p:cNvPr>
          <p:cNvSpPr/>
          <p:nvPr/>
        </p:nvSpPr>
        <p:spPr>
          <a:xfrm>
            <a:off x="4529051" y="2385750"/>
            <a:ext cx="322811" cy="2493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5D24724-2DC4-10BA-4EA1-97D8D8FDAE7D}"/>
              </a:ext>
            </a:extLst>
          </p:cNvPr>
          <p:cNvSpPr/>
          <p:nvPr/>
        </p:nvSpPr>
        <p:spPr>
          <a:xfrm>
            <a:off x="6617625" y="2385750"/>
            <a:ext cx="322811" cy="2493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D5A3D3-8712-4BD9-ED7F-6DEAD19FE78C}"/>
              </a:ext>
            </a:extLst>
          </p:cNvPr>
          <p:cNvSpPr/>
          <p:nvPr/>
        </p:nvSpPr>
        <p:spPr>
          <a:xfrm>
            <a:off x="4509655" y="4779816"/>
            <a:ext cx="322811" cy="24938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0299CBF-F47D-CDFF-1D0B-81DDE8E5705A}"/>
              </a:ext>
            </a:extLst>
          </p:cNvPr>
          <p:cNvSpPr/>
          <p:nvPr/>
        </p:nvSpPr>
        <p:spPr>
          <a:xfrm>
            <a:off x="6617624" y="4763190"/>
            <a:ext cx="322811" cy="24938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3641DE4-B683-3453-3297-080188DC1059}"/>
              </a:ext>
            </a:extLst>
          </p:cNvPr>
          <p:cNvSpPr/>
          <p:nvPr/>
        </p:nvSpPr>
        <p:spPr>
          <a:xfrm rot="2124860">
            <a:off x="4571445" y="3055120"/>
            <a:ext cx="322811" cy="24938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Bent-Up 28">
            <a:extLst>
              <a:ext uri="{FF2B5EF4-FFF2-40B4-BE49-F238E27FC236}">
                <a16:creationId xmlns:a16="http://schemas.microsoft.com/office/drawing/2014/main" id="{1C466E17-F61E-2D77-6CAB-43CCE03B576D}"/>
              </a:ext>
            </a:extLst>
          </p:cNvPr>
          <p:cNvSpPr/>
          <p:nvPr/>
        </p:nvSpPr>
        <p:spPr>
          <a:xfrm rot="10800000">
            <a:off x="1363287" y="3621141"/>
            <a:ext cx="3508664" cy="693164"/>
          </a:xfrm>
          <a:prstGeom prst="bent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62706CB4-3CBB-174B-DDD3-C14C8104E552}"/>
              </a:ext>
            </a:extLst>
          </p:cNvPr>
          <p:cNvSpPr/>
          <p:nvPr/>
        </p:nvSpPr>
        <p:spPr>
          <a:xfrm rot="10800000">
            <a:off x="1363287" y="5998581"/>
            <a:ext cx="3508664" cy="693164"/>
          </a:xfrm>
          <a:prstGeom prst="bentUpArrow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2016576-1451-D385-AAB5-B0E30A8FD796}"/>
              </a:ext>
            </a:extLst>
          </p:cNvPr>
          <p:cNvSpPr/>
          <p:nvPr/>
        </p:nvSpPr>
        <p:spPr>
          <a:xfrm rot="2124860">
            <a:off x="4529050" y="5404415"/>
            <a:ext cx="322811" cy="24938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EB4C4F7-292A-1852-7DF5-FF80D32BB9CF}"/>
              </a:ext>
            </a:extLst>
          </p:cNvPr>
          <p:cNvSpPr/>
          <p:nvPr/>
        </p:nvSpPr>
        <p:spPr>
          <a:xfrm>
            <a:off x="2415539" y="4784921"/>
            <a:ext cx="322811" cy="24938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Teoretiskais</a:t>
            </a:r>
            <a:r>
              <a:rPr lang="lv-LV" dirty="0"/>
              <a:t> koncepts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2027" cy="4351338"/>
          </a:xfrm>
        </p:spPr>
        <p:txBody>
          <a:bodyPr/>
          <a:lstStyle/>
          <a:p>
            <a:r>
              <a:rPr lang="lv-LV" sz="2400" dirty="0"/>
              <a:t>SSK-11 Starptautiskais slimību klasifikators </a:t>
            </a:r>
          </a:p>
          <a:p>
            <a:pPr marL="0" indent="0">
              <a:buNone/>
            </a:pPr>
            <a:r>
              <a:rPr lang="lv-LV" sz="1600" dirty="0" err="1"/>
              <a:t>International</a:t>
            </a:r>
            <a:r>
              <a:rPr lang="lv-LV" sz="1600" dirty="0"/>
              <a:t> </a:t>
            </a:r>
            <a:r>
              <a:rPr lang="lv-LV" sz="1600" dirty="0" err="1"/>
              <a:t>Classification</a:t>
            </a:r>
            <a:r>
              <a:rPr lang="lv-LV" sz="1600" dirty="0"/>
              <a:t> </a:t>
            </a:r>
            <a:r>
              <a:rPr lang="lv-LV" sz="1600" dirty="0" err="1"/>
              <a:t>of</a:t>
            </a:r>
            <a:r>
              <a:rPr lang="lv-LV" sz="1600" dirty="0"/>
              <a:t> </a:t>
            </a:r>
            <a:r>
              <a:rPr lang="lv-LV" sz="1600" dirty="0" err="1"/>
              <a:t>Diseases</a:t>
            </a:r>
            <a:r>
              <a:rPr lang="lv-LV" sz="1600" dirty="0"/>
              <a:t> 11th (ICD-11) 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922A7-EE53-80ED-1298-B2F5C3F7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4" t="25721" r="7820" b="20597"/>
          <a:stretch/>
        </p:blipFill>
        <p:spPr>
          <a:xfrm>
            <a:off x="688075" y="2811438"/>
            <a:ext cx="10811898" cy="3930555"/>
          </a:xfrm>
          <a:prstGeom prst="rect">
            <a:avLst/>
          </a:prstGeom>
        </p:spPr>
      </p:pic>
      <p:pic>
        <p:nvPicPr>
          <p:cNvPr id="8" name="Picture 2" descr="ICD-11 2023 release is here">
            <a:extLst>
              <a:ext uri="{FF2B5EF4-FFF2-40B4-BE49-F238E27FC236}">
                <a16:creationId xmlns:a16="http://schemas.microsoft.com/office/drawing/2014/main" id="{C81C52AE-13E7-E132-B1EF-B0FBCAE2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559" y="1380887"/>
            <a:ext cx="2302414" cy="12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0821" cy="1325563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4D0585-5CF4-FE45-7097-5A11DBB5D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499788"/>
              </p:ext>
            </p:extLst>
          </p:nvPr>
        </p:nvGraphicFramePr>
        <p:xfrm>
          <a:off x="838199" y="1825625"/>
          <a:ext cx="109128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28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0821" cy="1325563"/>
          </a:xfrm>
        </p:spPr>
        <p:txBody>
          <a:bodyPr/>
          <a:lstStyle/>
          <a:p>
            <a:r>
              <a:rPr lang="en-US" dirty="0" err="1"/>
              <a:t>Novērtēšanas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turpin</a:t>
            </a:r>
            <a:r>
              <a:rPr lang="en-US" dirty="0"/>
              <a:t>.)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4D0585-5CF4-FE45-7097-5A11DBB5D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173562"/>
              </p:ext>
            </p:extLst>
          </p:nvPr>
        </p:nvGraphicFramePr>
        <p:xfrm>
          <a:off x="838199" y="1825625"/>
          <a:ext cx="109128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67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E0249A-261B-469C-B560-1FC050D8BF74}">
  <ds:schemaRefs>
    <ds:schemaRef ds:uri="http://www.w3.org/XML/1998/namespace"/>
    <ds:schemaRef ds:uri="http://schemas.microsoft.com/office/2006/metadata/properties"/>
    <ds:schemaRef ds:uri="http://purl.org/dc/terms/"/>
    <ds:schemaRef ds:uri="e3cbc38f-3bd0-4c8a-9fca-8dc1c7c662d7"/>
    <ds:schemaRef ds:uri="http://purl.org/dc/dcmitype/"/>
    <ds:schemaRef ds:uri="c6ee3ec1-71e2-4c81-aee9-9f72e577020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A4BEFCB-E54D-4239-B33E-7D0C07F77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1F66E-01A1-4367-99E7-2511AC6D11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935</Words>
  <Application>Microsoft Macintosh PowerPoint</Application>
  <PresentationFormat>Widescreen</PresentationFormat>
  <Paragraphs>200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Pusaudžu uzvedības problēmu un emocionālā stāvokļa novērtēšanas skrīninga instrumenta teorētiskais ietvars un sākotnējā struktūra</vt:lpstr>
      <vt:lpstr>Aktualitāte </vt:lpstr>
      <vt:lpstr>Aktualitāte </vt:lpstr>
      <vt:lpstr>Projekta mērķis </vt:lpstr>
      <vt:lpstr>Psiholoģiskās novērtēšanas instrumentu veidi</vt:lpstr>
      <vt:lpstr>Plānotājs novērtēšanas algoritms (skalu blokos, kuros tas ir iespējams)</vt:lpstr>
      <vt:lpstr>Teoretiskais koncepts</vt:lpstr>
      <vt:lpstr>Novērtēšanas instrumenta struktūra</vt:lpstr>
      <vt:lpstr>Novērtēšanas instrumenta struktūra (turpin.)</vt:lpstr>
      <vt:lpstr>Novērtēšanas instrumenta struktūra (turpin.)</vt:lpstr>
      <vt:lpstr>Novērtēšanas instrumenta struktūra (turpin.)</vt:lpstr>
      <vt:lpstr>Novērtēšanas instrumenta struktūra (turpin.)</vt:lpstr>
      <vt:lpstr>Novērtēšanas instrumenta struktūra (turpin.)</vt:lpstr>
      <vt:lpstr>Novērtēšanas instrumenta struktūra (turpin.)</vt:lpstr>
      <vt:lpstr>Novērtēšanas instrumenta struktūra (turpin.)</vt:lpstr>
      <vt:lpstr>Novērtēšanas instrumenta struktūra (turpin.)</vt:lpstr>
      <vt:lpstr>Novērtēšanas instrumenta izstrādes posmi</vt:lpstr>
      <vt:lpstr>Izaicinājumi</vt:lpstr>
      <vt:lpstr>Komanda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Priekšlaicīgi dzimušu bērnu māšu un tēvu ar traumu saistītas pārliecības pēc dzemdībām</dc:title>
  <dc:creator>Laima Dance</dc:creator>
  <cp:lastModifiedBy>Zane Gulbe</cp:lastModifiedBy>
  <cp:revision>10</cp:revision>
  <dcterms:created xsi:type="dcterms:W3CDTF">2024-03-26T08:03:57Z</dcterms:created>
  <dcterms:modified xsi:type="dcterms:W3CDTF">2024-04-18T06:11:42Z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  <property fmtid="{D5CDD505-2E9C-101B-9397-08002B2CF9AE}" pid="3" name="MediaServiceImageTags">
    <vt:lpwstr/>
  </property>
</Properties>
</file>