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05" r:id="rId5"/>
  </p:sldMasterIdLst>
  <p:notesMasterIdLst>
    <p:notesMasterId r:id="rId21"/>
  </p:notesMasterIdLst>
  <p:sldIdLst>
    <p:sldId id="256" r:id="rId6"/>
    <p:sldId id="312" r:id="rId7"/>
    <p:sldId id="280" r:id="rId8"/>
    <p:sldId id="261" r:id="rId9"/>
    <p:sldId id="275" r:id="rId10"/>
    <p:sldId id="268" r:id="rId11"/>
    <p:sldId id="269" r:id="rId12"/>
    <p:sldId id="393" r:id="rId13"/>
    <p:sldId id="392" r:id="rId14"/>
    <p:sldId id="270" r:id="rId15"/>
    <p:sldId id="394" r:id="rId16"/>
    <p:sldId id="395" r:id="rId17"/>
    <p:sldId id="273" r:id="rId18"/>
    <p:sldId id="274" r:id="rId19"/>
    <p:sldId id="396" r:id="rId20"/>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5B00"/>
    <a:srgbClr val="E14F01"/>
    <a:srgbClr val="FF6600"/>
    <a:srgbClr val="EDEDED"/>
    <a:srgbClr val="970131"/>
    <a:srgbClr val="FFB4A7"/>
    <a:srgbClr val="FE4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C8BBF0-9C72-5CEF-68C7-0B320A135E63}" v="7" dt="2024-04-18T05:53:42.649"/>
    <p1510:client id="{3816A2D1-19B4-37F1-55F8-62C10FC53EB7}" v="702" dt="2024-04-17T11:11:17.814"/>
    <p1510:client id="{39B438BC-F322-9B2B-CF76-95EA1576B064}" v="633" dt="2024-04-18T06:17:35.923"/>
    <p1510:client id="{3ACC0E7F-B276-7020-462E-F58B5B4BAE1A}" v="1725" dt="2024-04-17T18:34:11.855"/>
    <p1510:client id="{59E39C95-900F-B08F-3A1C-EE1FE92C1D52}" v="1133" dt="2024-04-17T18:47:36.861"/>
    <p1510:client id="{8B8CD1F2-8B42-0522-1EDA-2B4A91EDEE2C}" v="317" dt="2024-04-17T15:58:12.184"/>
    <p1510:client id="{CBA2ED9D-F0D9-99A8-2DE2-3B367B5710B4}" v="788" dt="2024-04-17T17:40:34.674"/>
    <p1510:client id="{D2E6780A-6D2C-9232-522C-E18B771F5E71}" v="497" dt="2024-04-17T15:50:54.348"/>
    <p1510:client id="{FA192EC5-53E0-760B-8FD6-85BAE6AF572D}" v="487" dt="2024-04-18T07:18:45.9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D40953-E51F-4ADF-817B-2FED5D25FAF0}"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en-US"/>
        </a:p>
      </dgm:t>
    </dgm:pt>
    <dgm:pt modelId="{01222ED2-536D-4CE6-BA3A-FAA51D3C23FB}">
      <dgm:prSet phldrT="[Text]" custT="1"/>
      <dgm:spPr/>
      <dgm: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4000" err="1"/>
            <a:t>gf</a:t>
          </a:r>
          <a:r>
            <a:rPr lang="lv-LV" sz="4000">
              <a:latin typeface="Calibri"/>
            </a:rPr>
            <a:t>        Sprietspēja                 </a:t>
          </a:r>
          <a:r>
            <a:rPr lang="lv-LV" sz="4000"/>
            <a:t>Zināšanas</a:t>
          </a:r>
          <a:r>
            <a:rPr lang="lv-LV" sz="4000">
              <a:latin typeface="Calibri"/>
            </a:rPr>
            <a:t>     </a:t>
          </a:r>
          <a:r>
            <a:rPr lang="lv-LV" sz="4000"/>
            <a:t> gc</a:t>
          </a:r>
          <a:r>
            <a:rPr lang="lv-LV" sz="4000">
              <a:latin typeface="Calibri"/>
            </a:rPr>
            <a:t> </a:t>
          </a:r>
          <a:endParaRPr lang="en-US" sz="4000"/>
        </a:p>
        <a:p>
          <a:pPr lvl="0" algn="l" defTabSz="1778000">
            <a:lnSpc>
              <a:spcPct val="90000"/>
            </a:lnSpc>
            <a:spcBef>
              <a:spcPct val="0"/>
            </a:spcBef>
            <a:spcAft>
              <a:spcPct val="35000"/>
            </a:spcAft>
          </a:pPr>
          <a:endParaRPr lang="en-US" sz="4000"/>
        </a:p>
      </dgm:t>
    </dgm:pt>
    <dgm:pt modelId="{DDDF6A69-6802-4AA5-B937-64F01E509E83}" type="parTrans" cxnId="{5D3DD77E-FBA1-4BC6-BE93-7E1982C0D5F2}">
      <dgm:prSet/>
      <dgm:spPr/>
      <dgm:t>
        <a:bodyPr/>
        <a:lstStyle/>
        <a:p>
          <a:endParaRPr lang="en-US"/>
        </a:p>
      </dgm:t>
    </dgm:pt>
    <dgm:pt modelId="{E88B5D51-FE0A-4E97-859E-DFADE69A9CA2}" type="sibTrans" cxnId="{5D3DD77E-FBA1-4BC6-BE93-7E1982C0D5F2}">
      <dgm:prSet/>
      <dgm:spPr/>
      <dgm:t>
        <a:bodyPr/>
        <a:lstStyle/>
        <a:p>
          <a:endParaRPr lang="en-US"/>
        </a:p>
      </dgm:t>
    </dgm:pt>
    <dgm:pt modelId="{D8977072-D7B3-43A8-B0B3-F2824A5D3447}" type="pres">
      <dgm:prSet presAssocID="{60D40953-E51F-4ADF-817B-2FED5D25FAF0}" presName="hierChild1" presStyleCnt="0">
        <dgm:presLayoutVars>
          <dgm:orgChart val="1"/>
          <dgm:chPref val="1"/>
          <dgm:dir/>
          <dgm:animOne val="branch"/>
          <dgm:animLvl val="lvl"/>
          <dgm:resizeHandles/>
        </dgm:presLayoutVars>
      </dgm:prSet>
      <dgm:spPr/>
    </dgm:pt>
    <dgm:pt modelId="{E187A816-83D4-48F8-927E-4E9C90D35990}" type="pres">
      <dgm:prSet presAssocID="{01222ED2-536D-4CE6-BA3A-FAA51D3C23FB}" presName="hierRoot1" presStyleCnt="0">
        <dgm:presLayoutVars>
          <dgm:hierBranch val="init"/>
        </dgm:presLayoutVars>
      </dgm:prSet>
      <dgm:spPr/>
    </dgm:pt>
    <dgm:pt modelId="{F6DF6087-8E9C-42AC-82CC-F38576EEB539}" type="pres">
      <dgm:prSet presAssocID="{01222ED2-536D-4CE6-BA3A-FAA51D3C23FB}" presName="rootComposite1" presStyleCnt="0"/>
      <dgm:spPr/>
    </dgm:pt>
    <dgm:pt modelId="{F6024187-2E3D-476F-9D98-264DCA0BF98B}" type="pres">
      <dgm:prSet presAssocID="{01222ED2-536D-4CE6-BA3A-FAA51D3C23FB}" presName="rootText1" presStyleLbl="node0" presStyleIdx="0" presStyleCnt="1" custScaleX="286757" custScaleY="70983" custLinFactNeighborX="1579" custLinFactNeighborY="-10263">
        <dgm:presLayoutVars>
          <dgm:chPref val="3"/>
        </dgm:presLayoutVars>
      </dgm:prSet>
      <dgm:spPr/>
    </dgm:pt>
    <dgm:pt modelId="{158C5802-CC1D-4B8F-B675-F04E582EE733}" type="pres">
      <dgm:prSet presAssocID="{01222ED2-536D-4CE6-BA3A-FAA51D3C23FB}" presName="rootConnector1" presStyleLbl="node1" presStyleIdx="0" presStyleCnt="0"/>
      <dgm:spPr/>
    </dgm:pt>
    <dgm:pt modelId="{16495EA8-EC02-4EC2-97AD-D1B670EFA0D0}" type="pres">
      <dgm:prSet presAssocID="{01222ED2-536D-4CE6-BA3A-FAA51D3C23FB}" presName="hierChild2" presStyleCnt="0"/>
      <dgm:spPr/>
    </dgm:pt>
    <dgm:pt modelId="{8786BDBC-539B-41EA-AC97-06EEE5172F65}" type="pres">
      <dgm:prSet presAssocID="{01222ED2-536D-4CE6-BA3A-FAA51D3C23FB}" presName="hierChild3" presStyleCnt="0"/>
      <dgm:spPr/>
    </dgm:pt>
  </dgm:ptLst>
  <dgm:cxnLst>
    <dgm:cxn modelId="{019F522C-C1F1-4CBD-9DCD-8017026E430F}" type="presOf" srcId="{01222ED2-536D-4CE6-BA3A-FAA51D3C23FB}" destId="{F6024187-2E3D-476F-9D98-264DCA0BF98B}" srcOrd="0" destOrd="0" presId="urn:microsoft.com/office/officeart/2005/8/layout/orgChart1"/>
    <dgm:cxn modelId="{C841A166-A87B-428C-89DC-7B43E5BE1A90}" type="presOf" srcId="{60D40953-E51F-4ADF-817B-2FED5D25FAF0}" destId="{D8977072-D7B3-43A8-B0B3-F2824A5D3447}" srcOrd="0" destOrd="0" presId="urn:microsoft.com/office/officeart/2005/8/layout/orgChart1"/>
    <dgm:cxn modelId="{5D3DD77E-FBA1-4BC6-BE93-7E1982C0D5F2}" srcId="{60D40953-E51F-4ADF-817B-2FED5D25FAF0}" destId="{01222ED2-536D-4CE6-BA3A-FAA51D3C23FB}" srcOrd="0" destOrd="0" parTransId="{DDDF6A69-6802-4AA5-B937-64F01E509E83}" sibTransId="{E88B5D51-FE0A-4E97-859E-DFADE69A9CA2}"/>
    <dgm:cxn modelId="{666809AA-A54F-46C1-9B07-3BBAC24243A3}" type="presOf" srcId="{01222ED2-536D-4CE6-BA3A-FAA51D3C23FB}" destId="{158C5802-CC1D-4B8F-B675-F04E582EE733}" srcOrd="1" destOrd="0" presId="urn:microsoft.com/office/officeart/2005/8/layout/orgChart1"/>
    <dgm:cxn modelId="{DDC47D7F-5860-45B8-84D9-B0A5E6E433EB}" type="presParOf" srcId="{D8977072-D7B3-43A8-B0B3-F2824A5D3447}" destId="{E187A816-83D4-48F8-927E-4E9C90D35990}" srcOrd="0" destOrd="0" presId="urn:microsoft.com/office/officeart/2005/8/layout/orgChart1"/>
    <dgm:cxn modelId="{F0668A6A-4F23-41E0-A63B-D78A22D49F34}" type="presParOf" srcId="{E187A816-83D4-48F8-927E-4E9C90D35990}" destId="{F6DF6087-8E9C-42AC-82CC-F38576EEB539}" srcOrd="0" destOrd="0" presId="urn:microsoft.com/office/officeart/2005/8/layout/orgChart1"/>
    <dgm:cxn modelId="{E6E31337-F02C-4519-A446-9E2E216C8500}" type="presParOf" srcId="{F6DF6087-8E9C-42AC-82CC-F38576EEB539}" destId="{F6024187-2E3D-476F-9D98-264DCA0BF98B}" srcOrd="0" destOrd="0" presId="urn:microsoft.com/office/officeart/2005/8/layout/orgChart1"/>
    <dgm:cxn modelId="{03ACA66C-7C87-4A16-8C85-DC0B191F81F0}" type="presParOf" srcId="{F6DF6087-8E9C-42AC-82CC-F38576EEB539}" destId="{158C5802-CC1D-4B8F-B675-F04E582EE733}" srcOrd="1" destOrd="0" presId="urn:microsoft.com/office/officeart/2005/8/layout/orgChart1"/>
    <dgm:cxn modelId="{8FEFA3EF-35D2-4D8C-B312-36CFECD4E7BF}" type="presParOf" srcId="{E187A816-83D4-48F8-927E-4E9C90D35990}" destId="{16495EA8-EC02-4EC2-97AD-D1B670EFA0D0}" srcOrd="1" destOrd="0" presId="urn:microsoft.com/office/officeart/2005/8/layout/orgChart1"/>
    <dgm:cxn modelId="{A5E10154-FCA9-46FD-8746-398077E1BEC2}" type="presParOf" srcId="{E187A816-83D4-48F8-927E-4E9C90D35990}" destId="{8786BDBC-539B-41EA-AC97-06EEE5172F6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24187-2E3D-476F-9D98-264DCA0BF98B}">
      <dsp:nvSpPr>
        <dsp:cNvPr id="0" name=""/>
        <dsp:cNvSpPr/>
      </dsp:nvSpPr>
      <dsp:spPr>
        <a:xfrm>
          <a:off x="6156" y="140319"/>
          <a:ext cx="9907277" cy="1226209"/>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lv-LV" sz="4000" kern="1200" err="1"/>
            <a:t>gf</a:t>
          </a:r>
          <a:r>
            <a:rPr lang="lv-LV" sz="4000" kern="1200">
              <a:latin typeface="Calibri"/>
            </a:rPr>
            <a:t>        Sprietspēja                 </a:t>
          </a:r>
          <a:r>
            <a:rPr lang="lv-LV" sz="4000" kern="1200"/>
            <a:t>Zināšanas</a:t>
          </a:r>
          <a:r>
            <a:rPr lang="lv-LV" sz="4000" kern="1200">
              <a:latin typeface="Calibri"/>
            </a:rPr>
            <a:t>     </a:t>
          </a:r>
          <a:r>
            <a:rPr lang="lv-LV" sz="4000" kern="1200"/>
            <a:t> gc</a:t>
          </a:r>
          <a:r>
            <a:rPr lang="lv-LV" sz="4000" kern="1200">
              <a:latin typeface="Calibri"/>
            </a:rPr>
            <a:t> </a:t>
          </a:r>
          <a:endParaRPr lang="en-US" sz="4000" kern="1200"/>
        </a:p>
        <a:p>
          <a:pPr lvl="0" algn="l" defTabSz="1778000">
            <a:lnSpc>
              <a:spcPct val="90000"/>
            </a:lnSpc>
            <a:spcBef>
              <a:spcPct val="0"/>
            </a:spcBef>
            <a:spcAft>
              <a:spcPct val="35000"/>
            </a:spcAft>
            <a:buNone/>
          </a:pPr>
          <a:endParaRPr lang="en-US" sz="4000" kern="1200"/>
        </a:p>
      </dsp:txBody>
      <dsp:txXfrm>
        <a:off x="6156" y="140319"/>
        <a:ext cx="9907277" cy="122620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9DCEB9-12AF-402A-A3C8-55AFA4A56141}" type="datetimeFigureOut">
              <a:rPr lang="lv-LV" smtClean="0"/>
              <a:t>24.04.2024</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317833-166A-482D-8F89-6510B92B207C}" type="slidenum">
              <a:rPr lang="lv-LV" smtClean="0"/>
              <a:t>‹#›</a:t>
            </a:fld>
            <a:endParaRPr lang="lv-LV"/>
          </a:p>
        </p:txBody>
      </p:sp>
    </p:spTree>
    <p:extLst>
      <p:ext uri="{BB962C8B-B14F-4D97-AF65-F5344CB8AC3E}">
        <p14:creationId xmlns:p14="http://schemas.microsoft.com/office/powerpoint/2010/main" val="16577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08167-41D0-423B-BE7F-0F8245B10471}"/>
              </a:ext>
            </a:extLst>
          </p:cNvPr>
          <p:cNvSpPr>
            <a:spLocks noGrp="1"/>
          </p:cNvSpPr>
          <p:nvPr>
            <p:ph type="ctrTitle" hasCustomPrompt="1"/>
          </p:nvPr>
        </p:nvSpPr>
        <p:spPr>
          <a:xfrm>
            <a:off x="1524000" y="1951348"/>
            <a:ext cx="7552008" cy="2375554"/>
          </a:xfrm>
        </p:spPr>
        <p:txBody>
          <a:bodyPr anchor="ctr">
            <a:normAutofit/>
          </a:bodyPr>
          <a:lstStyle>
            <a:lvl1pPr algn="l">
              <a:defRPr sz="3600" b="1">
                <a:solidFill>
                  <a:srgbClr val="E14F01"/>
                </a:solidFill>
                <a:latin typeface="+mj-lt"/>
                <a:cs typeface="Times New Roman" panose="02020603050405020304" pitchFamily="18" charset="0"/>
              </a:defRPr>
            </a:lvl1pPr>
          </a:lstStyle>
          <a:p>
            <a:r>
              <a:rPr lang="en-US"/>
              <a:t>Click to edit master title style</a:t>
            </a:r>
            <a:endParaRPr lang="lv-LV"/>
          </a:p>
        </p:txBody>
      </p:sp>
      <p:sp>
        <p:nvSpPr>
          <p:cNvPr id="3" name="Subtitle 2">
            <a:extLst>
              <a:ext uri="{FF2B5EF4-FFF2-40B4-BE49-F238E27FC236}">
                <a16:creationId xmlns:a16="http://schemas.microsoft.com/office/drawing/2014/main" id="{BA80E602-B130-477A-8ABD-5A907E8263AB}"/>
              </a:ext>
            </a:extLst>
          </p:cNvPr>
          <p:cNvSpPr>
            <a:spLocks noGrp="1"/>
          </p:cNvSpPr>
          <p:nvPr>
            <p:ph type="subTitle" idx="1"/>
          </p:nvPr>
        </p:nvSpPr>
        <p:spPr>
          <a:xfrm>
            <a:off x="1524000" y="5033912"/>
            <a:ext cx="4211783" cy="461915"/>
          </a:xfrm>
        </p:spPr>
        <p:txBody>
          <a:bodyPr anchor="b">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pic>
        <p:nvPicPr>
          <p:cNvPr id="14" name="Picture 13">
            <a:extLst>
              <a:ext uri="{FF2B5EF4-FFF2-40B4-BE49-F238E27FC236}">
                <a16:creationId xmlns:a16="http://schemas.microsoft.com/office/drawing/2014/main" id="{010D582C-BA8B-47BB-BF87-A9989BB463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787" y="46500"/>
            <a:ext cx="4663996" cy="1555543"/>
          </a:xfrm>
          <a:prstGeom prst="rect">
            <a:avLst/>
          </a:prstGeom>
        </p:spPr>
      </p:pic>
      <p:pic>
        <p:nvPicPr>
          <p:cNvPr id="16" name="Picture 15">
            <a:extLst>
              <a:ext uri="{FF2B5EF4-FFF2-40B4-BE49-F238E27FC236}">
                <a16:creationId xmlns:a16="http://schemas.microsoft.com/office/drawing/2014/main" id="{468B7967-D996-417F-BF72-54B899A086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76008" y="479147"/>
            <a:ext cx="2763929" cy="690251"/>
          </a:xfrm>
          <a:prstGeom prst="rect">
            <a:avLst/>
          </a:prstGeom>
        </p:spPr>
      </p:pic>
      <p:sp>
        <p:nvSpPr>
          <p:cNvPr id="7" name="Subtitle 2">
            <a:extLst>
              <a:ext uri="{FF2B5EF4-FFF2-40B4-BE49-F238E27FC236}">
                <a16:creationId xmlns:a16="http://schemas.microsoft.com/office/drawing/2014/main" id="{4C526789-AD04-4331-8368-131E98C664A9}"/>
              </a:ext>
            </a:extLst>
          </p:cNvPr>
          <p:cNvSpPr txBox="1">
            <a:spLocks/>
          </p:cNvSpPr>
          <p:nvPr userDrawn="1"/>
        </p:nvSpPr>
        <p:spPr>
          <a:xfrm>
            <a:off x="1523999" y="5495827"/>
            <a:ext cx="4211783" cy="461915"/>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lv-LV" sz="1600"/>
              <a:t>2024. gada 18. – 20. aprīlis</a:t>
            </a:r>
          </a:p>
        </p:txBody>
      </p:sp>
    </p:spTree>
    <p:extLst>
      <p:ext uri="{BB962C8B-B14F-4D97-AF65-F5344CB8AC3E}">
        <p14:creationId xmlns:p14="http://schemas.microsoft.com/office/powerpoint/2010/main" val="657894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5C932-D553-4DA5-A763-BAF37D90D058}"/>
              </a:ext>
            </a:extLst>
          </p:cNvPr>
          <p:cNvSpPr>
            <a:spLocks noGrp="1"/>
          </p:cNvSpPr>
          <p:nvPr>
            <p:ph type="title"/>
          </p:nvPr>
        </p:nvSpPr>
        <p:spPr>
          <a:xfrm>
            <a:off x="839788" y="457200"/>
            <a:ext cx="3932237" cy="1600200"/>
          </a:xfrm>
        </p:spPr>
        <p:txBody>
          <a:bodyPr anchor="b"/>
          <a:lstStyle>
            <a:lvl1pPr>
              <a:defRPr sz="3200" b="1">
                <a:solidFill>
                  <a:srgbClr val="E14F01"/>
                </a:solidFill>
                <a:latin typeface="+mj-lt"/>
                <a:cs typeface="Times New Roman" panose="02020603050405020304" pitchFamily="18" charset="0"/>
              </a:defRPr>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7829DFAC-48F9-4C9A-A5F0-4E285451A170}"/>
              </a:ext>
            </a:extLst>
          </p:cNvPr>
          <p:cNvSpPr>
            <a:spLocks noGrp="1"/>
          </p:cNvSpPr>
          <p:nvPr>
            <p:ph type="pic" idx="1"/>
          </p:nvPr>
        </p:nvSpPr>
        <p:spPr>
          <a:xfrm>
            <a:off x="5183188" y="1506487"/>
            <a:ext cx="6172200" cy="43545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lv-LV"/>
          </a:p>
        </p:txBody>
      </p:sp>
      <p:sp>
        <p:nvSpPr>
          <p:cNvPr id="4" name="Text Placeholder 3">
            <a:extLst>
              <a:ext uri="{FF2B5EF4-FFF2-40B4-BE49-F238E27FC236}">
                <a16:creationId xmlns:a16="http://schemas.microsoft.com/office/drawing/2014/main" id="{61E7DE93-4C80-4BD5-8F4B-2611737D6D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841BB586-A931-4D0A-9E41-7C082EEC4240}"/>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B652BD54-7F2B-4AA1-9860-8A4B003BE226}"/>
              </a:ext>
            </a:extLst>
          </p:cNvPr>
          <p:cNvSpPr>
            <a:spLocks noGrp="1"/>
          </p:cNvSpPr>
          <p:nvPr>
            <p:ph type="sldNum" sz="quarter" idx="12"/>
          </p:nvPr>
        </p:nvSpPr>
        <p:spPr/>
        <p:txBody>
          <a:bodyPr/>
          <a:lstStyle/>
          <a:p>
            <a:fld id="{77910DC5-8899-4E6A-B107-B636702714C8}" type="slidenum">
              <a:rPr lang="lv-LV" smtClean="0"/>
              <a:t>‹#›</a:t>
            </a:fld>
            <a:endParaRPr lang="lv-LV"/>
          </a:p>
        </p:txBody>
      </p:sp>
      <p:pic>
        <p:nvPicPr>
          <p:cNvPr id="11" name="Picture 10">
            <a:extLst>
              <a:ext uri="{FF2B5EF4-FFF2-40B4-BE49-F238E27FC236}">
                <a16:creationId xmlns:a16="http://schemas.microsoft.com/office/drawing/2014/main" id="{A1317369-F2D9-4E8C-966B-DA3F617DDE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26805" y="119978"/>
            <a:ext cx="2557806" cy="853083"/>
          </a:xfrm>
          <a:prstGeom prst="rect">
            <a:avLst/>
          </a:prstGeom>
        </p:spPr>
      </p:pic>
      <p:sp>
        <p:nvSpPr>
          <p:cNvPr id="12" name="Date Placeholder 3">
            <a:extLst>
              <a:ext uri="{FF2B5EF4-FFF2-40B4-BE49-F238E27FC236}">
                <a16:creationId xmlns:a16="http://schemas.microsoft.com/office/drawing/2014/main" id="{389ABC91-BE5E-406C-8F8A-B2AD4F74BD7A}"/>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lv-LV"/>
              <a:t>18. – 20. aprīlis</a:t>
            </a:r>
          </a:p>
        </p:txBody>
      </p:sp>
    </p:spTree>
    <p:extLst>
      <p:ext uri="{BB962C8B-B14F-4D97-AF65-F5344CB8AC3E}">
        <p14:creationId xmlns:p14="http://schemas.microsoft.com/office/powerpoint/2010/main" val="3387934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C3C1BC0-7D4E-4886-ADB2-E31B9F69854C}" type="datetimeFigureOut">
              <a:rPr lang="lv-LV" smtClean="0">
                <a:solidFill>
                  <a:prstClr val="black">
                    <a:tint val="75000"/>
                  </a:prstClr>
                </a:solidFill>
              </a:rPr>
              <a:pPr/>
              <a:t>24.04.2024</a:t>
            </a:fld>
            <a:endParaRPr lang="lv-LV">
              <a:solidFill>
                <a:prstClr val="black">
                  <a:tint val="75000"/>
                </a:prstClr>
              </a:solidFill>
            </a:endParaRPr>
          </a:p>
        </p:txBody>
      </p:sp>
      <p:sp>
        <p:nvSpPr>
          <p:cNvPr id="5" name="Footer Placeholder 4"/>
          <p:cNvSpPr>
            <a:spLocks noGrp="1"/>
          </p:cNvSpPr>
          <p:nvPr>
            <p:ph type="ftr" sz="quarter" idx="11"/>
          </p:nvPr>
        </p:nvSpPr>
        <p:spPr/>
        <p:txBody>
          <a:bodyPr/>
          <a:lstStyle/>
          <a:p>
            <a:endParaRPr lang="lv-LV">
              <a:solidFill>
                <a:prstClr val="black">
                  <a:tint val="75000"/>
                </a:prstClr>
              </a:solidFill>
            </a:endParaRPr>
          </a:p>
        </p:txBody>
      </p:sp>
      <p:sp>
        <p:nvSpPr>
          <p:cNvPr id="6" name="Slide Number Placeholder 5"/>
          <p:cNvSpPr>
            <a:spLocks noGrp="1"/>
          </p:cNvSpPr>
          <p:nvPr>
            <p:ph type="sldNum" sz="quarter" idx="12"/>
          </p:nvPr>
        </p:nvSpPr>
        <p:spPr/>
        <p:txBody>
          <a:bodyPr/>
          <a:lstStyle/>
          <a:p>
            <a:fld id="{CDF48165-C563-413F-9E9D-4CDFDFDA8CAE}"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2010606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3C1BC0-7D4E-4886-ADB2-E31B9F69854C}" type="datetimeFigureOut">
              <a:rPr lang="lv-LV" smtClean="0">
                <a:solidFill>
                  <a:prstClr val="black">
                    <a:tint val="75000"/>
                  </a:prstClr>
                </a:solidFill>
              </a:rPr>
              <a:pPr/>
              <a:t>24.04.2024</a:t>
            </a:fld>
            <a:endParaRPr lang="lv-LV">
              <a:solidFill>
                <a:prstClr val="black">
                  <a:tint val="75000"/>
                </a:prstClr>
              </a:solidFill>
            </a:endParaRPr>
          </a:p>
        </p:txBody>
      </p:sp>
      <p:sp>
        <p:nvSpPr>
          <p:cNvPr id="5" name="Footer Placeholder 4"/>
          <p:cNvSpPr>
            <a:spLocks noGrp="1"/>
          </p:cNvSpPr>
          <p:nvPr>
            <p:ph type="ftr" sz="quarter" idx="11"/>
          </p:nvPr>
        </p:nvSpPr>
        <p:spPr/>
        <p:txBody>
          <a:bodyPr/>
          <a:lstStyle/>
          <a:p>
            <a:endParaRPr lang="lv-LV">
              <a:solidFill>
                <a:prstClr val="black">
                  <a:tint val="75000"/>
                </a:prstClr>
              </a:solidFill>
            </a:endParaRPr>
          </a:p>
        </p:txBody>
      </p:sp>
      <p:sp>
        <p:nvSpPr>
          <p:cNvPr id="6" name="Slide Number Placeholder 5"/>
          <p:cNvSpPr>
            <a:spLocks noGrp="1"/>
          </p:cNvSpPr>
          <p:nvPr>
            <p:ph type="sldNum" sz="quarter" idx="12"/>
          </p:nvPr>
        </p:nvSpPr>
        <p:spPr/>
        <p:txBody>
          <a:bodyPr/>
          <a:lstStyle/>
          <a:p>
            <a:fld id="{CDF48165-C563-413F-9E9D-4CDFDFDA8CAE}"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1825749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3C1BC0-7D4E-4886-ADB2-E31B9F69854C}" type="datetimeFigureOut">
              <a:rPr lang="lv-LV" smtClean="0">
                <a:solidFill>
                  <a:prstClr val="black">
                    <a:tint val="75000"/>
                  </a:prstClr>
                </a:solidFill>
              </a:rPr>
              <a:pPr/>
              <a:t>24.04.2024</a:t>
            </a:fld>
            <a:endParaRPr lang="lv-LV">
              <a:solidFill>
                <a:prstClr val="black">
                  <a:tint val="75000"/>
                </a:prstClr>
              </a:solidFill>
            </a:endParaRPr>
          </a:p>
        </p:txBody>
      </p:sp>
      <p:sp>
        <p:nvSpPr>
          <p:cNvPr id="5" name="Footer Placeholder 4"/>
          <p:cNvSpPr>
            <a:spLocks noGrp="1"/>
          </p:cNvSpPr>
          <p:nvPr>
            <p:ph type="ftr" sz="quarter" idx="11"/>
          </p:nvPr>
        </p:nvSpPr>
        <p:spPr/>
        <p:txBody>
          <a:bodyPr/>
          <a:lstStyle/>
          <a:p>
            <a:endParaRPr lang="lv-LV">
              <a:solidFill>
                <a:prstClr val="black">
                  <a:tint val="75000"/>
                </a:prstClr>
              </a:solidFill>
            </a:endParaRPr>
          </a:p>
        </p:txBody>
      </p:sp>
      <p:sp>
        <p:nvSpPr>
          <p:cNvPr id="6" name="Slide Number Placeholder 5"/>
          <p:cNvSpPr>
            <a:spLocks noGrp="1"/>
          </p:cNvSpPr>
          <p:nvPr>
            <p:ph type="sldNum" sz="quarter" idx="12"/>
          </p:nvPr>
        </p:nvSpPr>
        <p:spPr/>
        <p:txBody>
          <a:bodyPr/>
          <a:lstStyle/>
          <a:p>
            <a:fld id="{CDF48165-C563-413F-9E9D-4CDFDFDA8CAE}"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3576711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3C1BC0-7D4E-4886-ADB2-E31B9F69854C}" type="datetimeFigureOut">
              <a:rPr lang="lv-LV" smtClean="0">
                <a:solidFill>
                  <a:prstClr val="black">
                    <a:tint val="75000"/>
                  </a:prstClr>
                </a:solidFill>
              </a:rPr>
              <a:pPr/>
              <a:t>24.04.2024</a:t>
            </a:fld>
            <a:endParaRPr lang="lv-LV">
              <a:solidFill>
                <a:prstClr val="black">
                  <a:tint val="75000"/>
                </a:prstClr>
              </a:solidFill>
            </a:endParaRPr>
          </a:p>
        </p:txBody>
      </p:sp>
      <p:sp>
        <p:nvSpPr>
          <p:cNvPr id="6" name="Footer Placeholder 5"/>
          <p:cNvSpPr>
            <a:spLocks noGrp="1"/>
          </p:cNvSpPr>
          <p:nvPr>
            <p:ph type="ftr" sz="quarter" idx="11"/>
          </p:nvPr>
        </p:nvSpPr>
        <p:spPr/>
        <p:txBody>
          <a:bodyPr/>
          <a:lstStyle/>
          <a:p>
            <a:endParaRPr lang="lv-LV">
              <a:solidFill>
                <a:prstClr val="black">
                  <a:tint val="75000"/>
                </a:prstClr>
              </a:solidFill>
            </a:endParaRPr>
          </a:p>
        </p:txBody>
      </p:sp>
      <p:sp>
        <p:nvSpPr>
          <p:cNvPr id="7" name="Slide Number Placeholder 6"/>
          <p:cNvSpPr>
            <a:spLocks noGrp="1"/>
          </p:cNvSpPr>
          <p:nvPr>
            <p:ph type="sldNum" sz="quarter" idx="12"/>
          </p:nvPr>
        </p:nvSpPr>
        <p:spPr/>
        <p:txBody>
          <a:bodyPr/>
          <a:lstStyle/>
          <a:p>
            <a:fld id="{CDF48165-C563-413F-9E9D-4CDFDFDA8CAE}"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504768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3C1BC0-7D4E-4886-ADB2-E31B9F69854C}" type="datetimeFigureOut">
              <a:rPr lang="lv-LV" smtClean="0">
                <a:solidFill>
                  <a:prstClr val="black">
                    <a:tint val="75000"/>
                  </a:prstClr>
                </a:solidFill>
              </a:rPr>
              <a:pPr/>
              <a:t>24.04.2024</a:t>
            </a:fld>
            <a:endParaRPr lang="lv-LV">
              <a:solidFill>
                <a:prstClr val="black">
                  <a:tint val="75000"/>
                </a:prstClr>
              </a:solidFill>
            </a:endParaRPr>
          </a:p>
        </p:txBody>
      </p:sp>
      <p:sp>
        <p:nvSpPr>
          <p:cNvPr id="8" name="Footer Placeholder 7"/>
          <p:cNvSpPr>
            <a:spLocks noGrp="1"/>
          </p:cNvSpPr>
          <p:nvPr>
            <p:ph type="ftr" sz="quarter" idx="11"/>
          </p:nvPr>
        </p:nvSpPr>
        <p:spPr/>
        <p:txBody>
          <a:bodyPr/>
          <a:lstStyle/>
          <a:p>
            <a:endParaRPr lang="lv-LV">
              <a:solidFill>
                <a:prstClr val="black">
                  <a:tint val="75000"/>
                </a:prstClr>
              </a:solidFill>
            </a:endParaRPr>
          </a:p>
        </p:txBody>
      </p:sp>
      <p:sp>
        <p:nvSpPr>
          <p:cNvPr id="9" name="Slide Number Placeholder 8"/>
          <p:cNvSpPr>
            <a:spLocks noGrp="1"/>
          </p:cNvSpPr>
          <p:nvPr>
            <p:ph type="sldNum" sz="quarter" idx="12"/>
          </p:nvPr>
        </p:nvSpPr>
        <p:spPr/>
        <p:txBody>
          <a:bodyPr/>
          <a:lstStyle/>
          <a:p>
            <a:fld id="{CDF48165-C563-413F-9E9D-4CDFDFDA8CAE}"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831218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3C1BC0-7D4E-4886-ADB2-E31B9F69854C}" type="datetimeFigureOut">
              <a:rPr lang="lv-LV" smtClean="0">
                <a:solidFill>
                  <a:prstClr val="black">
                    <a:tint val="75000"/>
                  </a:prstClr>
                </a:solidFill>
              </a:rPr>
              <a:pPr/>
              <a:t>24.04.2024</a:t>
            </a:fld>
            <a:endParaRPr lang="lv-LV">
              <a:solidFill>
                <a:prstClr val="black">
                  <a:tint val="75000"/>
                </a:prstClr>
              </a:solidFill>
            </a:endParaRPr>
          </a:p>
        </p:txBody>
      </p:sp>
      <p:sp>
        <p:nvSpPr>
          <p:cNvPr id="4" name="Footer Placeholder 3"/>
          <p:cNvSpPr>
            <a:spLocks noGrp="1"/>
          </p:cNvSpPr>
          <p:nvPr>
            <p:ph type="ftr" sz="quarter" idx="11"/>
          </p:nvPr>
        </p:nvSpPr>
        <p:spPr/>
        <p:txBody>
          <a:bodyPr/>
          <a:lstStyle/>
          <a:p>
            <a:endParaRPr lang="lv-LV">
              <a:solidFill>
                <a:prstClr val="black">
                  <a:tint val="75000"/>
                </a:prstClr>
              </a:solidFill>
            </a:endParaRPr>
          </a:p>
        </p:txBody>
      </p:sp>
      <p:sp>
        <p:nvSpPr>
          <p:cNvPr id="5" name="Slide Number Placeholder 4"/>
          <p:cNvSpPr>
            <a:spLocks noGrp="1"/>
          </p:cNvSpPr>
          <p:nvPr>
            <p:ph type="sldNum" sz="quarter" idx="12"/>
          </p:nvPr>
        </p:nvSpPr>
        <p:spPr/>
        <p:txBody>
          <a:bodyPr/>
          <a:lstStyle/>
          <a:p>
            <a:fld id="{CDF48165-C563-413F-9E9D-4CDFDFDA8CAE}"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262583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3C1BC0-7D4E-4886-ADB2-E31B9F69854C}" type="datetimeFigureOut">
              <a:rPr lang="lv-LV" smtClean="0">
                <a:solidFill>
                  <a:prstClr val="black">
                    <a:tint val="75000"/>
                  </a:prstClr>
                </a:solidFill>
              </a:rPr>
              <a:pPr/>
              <a:t>24.04.2024</a:t>
            </a:fld>
            <a:endParaRPr lang="lv-LV">
              <a:solidFill>
                <a:prstClr val="black">
                  <a:tint val="75000"/>
                </a:prstClr>
              </a:solidFill>
            </a:endParaRPr>
          </a:p>
        </p:txBody>
      </p:sp>
      <p:sp>
        <p:nvSpPr>
          <p:cNvPr id="3" name="Footer Placeholder 2"/>
          <p:cNvSpPr>
            <a:spLocks noGrp="1"/>
          </p:cNvSpPr>
          <p:nvPr>
            <p:ph type="ftr" sz="quarter" idx="11"/>
          </p:nvPr>
        </p:nvSpPr>
        <p:spPr/>
        <p:txBody>
          <a:bodyPr/>
          <a:lstStyle/>
          <a:p>
            <a:endParaRPr lang="lv-LV">
              <a:solidFill>
                <a:prstClr val="black">
                  <a:tint val="75000"/>
                </a:prstClr>
              </a:solidFill>
            </a:endParaRPr>
          </a:p>
        </p:txBody>
      </p:sp>
      <p:sp>
        <p:nvSpPr>
          <p:cNvPr id="4" name="Slide Number Placeholder 3"/>
          <p:cNvSpPr>
            <a:spLocks noGrp="1"/>
          </p:cNvSpPr>
          <p:nvPr>
            <p:ph type="sldNum" sz="quarter" idx="12"/>
          </p:nvPr>
        </p:nvSpPr>
        <p:spPr/>
        <p:txBody>
          <a:bodyPr/>
          <a:lstStyle/>
          <a:p>
            <a:fld id="{CDF48165-C563-413F-9E9D-4CDFDFDA8CAE}"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2973953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3C1BC0-7D4E-4886-ADB2-E31B9F69854C}" type="datetimeFigureOut">
              <a:rPr lang="lv-LV" smtClean="0">
                <a:solidFill>
                  <a:prstClr val="black">
                    <a:tint val="75000"/>
                  </a:prstClr>
                </a:solidFill>
              </a:rPr>
              <a:pPr/>
              <a:t>24.04.2024</a:t>
            </a:fld>
            <a:endParaRPr lang="lv-LV">
              <a:solidFill>
                <a:prstClr val="black">
                  <a:tint val="75000"/>
                </a:prstClr>
              </a:solidFill>
            </a:endParaRPr>
          </a:p>
        </p:txBody>
      </p:sp>
      <p:sp>
        <p:nvSpPr>
          <p:cNvPr id="6" name="Footer Placeholder 5"/>
          <p:cNvSpPr>
            <a:spLocks noGrp="1"/>
          </p:cNvSpPr>
          <p:nvPr>
            <p:ph type="ftr" sz="quarter" idx="11"/>
          </p:nvPr>
        </p:nvSpPr>
        <p:spPr/>
        <p:txBody>
          <a:bodyPr/>
          <a:lstStyle/>
          <a:p>
            <a:endParaRPr lang="lv-LV">
              <a:solidFill>
                <a:prstClr val="black">
                  <a:tint val="75000"/>
                </a:prstClr>
              </a:solidFill>
            </a:endParaRPr>
          </a:p>
        </p:txBody>
      </p:sp>
      <p:sp>
        <p:nvSpPr>
          <p:cNvPr id="7" name="Slide Number Placeholder 6"/>
          <p:cNvSpPr>
            <a:spLocks noGrp="1"/>
          </p:cNvSpPr>
          <p:nvPr>
            <p:ph type="sldNum" sz="quarter" idx="12"/>
          </p:nvPr>
        </p:nvSpPr>
        <p:spPr/>
        <p:txBody>
          <a:bodyPr/>
          <a:lstStyle/>
          <a:p>
            <a:fld id="{CDF48165-C563-413F-9E9D-4CDFDFDA8CAE}"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1542154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3C1BC0-7D4E-4886-ADB2-E31B9F69854C}" type="datetimeFigureOut">
              <a:rPr lang="lv-LV" smtClean="0">
                <a:solidFill>
                  <a:prstClr val="black">
                    <a:tint val="75000"/>
                  </a:prstClr>
                </a:solidFill>
              </a:rPr>
              <a:pPr/>
              <a:t>24.04.2024</a:t>
            </a:fld>
            <a:endParaRPr lang="lv-LV">
              <a:solidFill>
                <a:prstClr val="black">
                  <a:tint val="75000"/>
                </a:prstClr>
              </a:solidFill>
            </a:endParaRPr>
          </a:p>
        </p:txBody>
      </p:sp>
      <p:sp>
        <p:nvSpPr>
          <p:cNvPr id="6" name="Footer Placeholder 5"/>
          <p:cNvSpPr>
            <a:spLocks noGrp="1"/>
          </p:cNvSpPr>
          <p:nvPr>
            <p:ph type="ftr" sz="quarter" idx="11"/>
          </p:nvPr>
        </p:nvSpPr>
        <p:spPr/>
        <p:txBody>
          <a:bodyPr/>
          <a:lstStyle/>
          <a:p>
            <a:endParaRPr lang="lv-LV">
              <a:solidFill>
                <a:prstClr val="black">
                  <a:tint val="75000"/>
                </a:prstClr>
              </a:solidFill>
            </a:endParaRPr>
          </a:p>
        </p:txBody>
      </p:sp>
      <p:sp>
        <p:nvSpPr>
          <p:cNvPr id="7" name="Slide Number Placeholder 6"/>
          <p:cNvSpPr>
            <a:spLocks noGrp="1"/>
          </p:cNvSpPr>
          <p:nvPr>
            <p:ph type="sldNum" sz="quarter" idx="12"/>
          </p:nvPr>
        </p:nvSpPr>
        <p:spPr/>
        <p:txBody>
          <a:bodyPr/>
          <a:lstStyle/>
          <a:p>
            <a:fld id="{CDF48165-C563-413F-9E9D-4CDFDFDA8CAE}"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2679358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7E6BD-D632-49A8-A58A-CFB1052C0E69}"/>
              </a:ext>
            </a:extLst>
          </p:cNvPr>
          <p:cNvSpPr>
            <a:spLocks noGrp="1"/>
          </p:cNvSpPr>
          <p:nvPr>
            <p:ph type="title"/>
          </p:nvPr>
        </p:nvSpPr>
        <p:spPr/>
        <p:txBody>
          <a:bodyPr>
            <a:normAutofit/>
          </a:bodyPr>
          <a:lstStyle>
            <a:lvl1pPr>
              <a:defRPr sz="3200" b="1">
                <a:solidFill>
                  <a:srgbClr val="E14F01"/>
                </a:solidFill>
                <a:latin typeface="+mj-lt"/>
                <a:cs typeface="Times New Roman" panose="02020603050405020304" pitchFamily="18" charset="0"/>
              </a:defRPr>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F61E8E3A-EFFE-42AC-9820-615B629EFAF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Footer Placeholder 4">
            <a:extLst>
              <a:ext uri="{FF2B5EF4-FFF2-40B4-BE49-F238E27FC236}">
                <a16:creationId xmlns:a16="http://schemas.microsoft.com/office/drawing/2014/main" id="{36E119FA-DA01-40AF-9E3F-A14A42055449}"/>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3AF1D0C3-6F30-46CB-ACDE-8EDD6A1AD413}"/>
              </a:ext>
            </a:extLst>
          </p:cNvPr>
          <p:cNvSpPr>
            <a:spLocks noGrp="1"/>
          </p:cNvSpPr>
          <p:nvPr>
            <p:ph type="sldNum" sz="quarter" idx="12"/>
          </p:nvPr>
        </p:nvSpPr>
        <p:spPr/>
        <p:txBody>
          <a:bodyPr/>
          <a:lstStyle/>
          <a:p>
            <a:fld id="{77910DC5-8899-4E6A-B107-B636702714C8}" type="slidenum">
              <a:rPr lang="lv-LV" smtClean="0"/>
              <a:t>‹#›</a:t>
            </a:fld>
            <a:endParaRPr lang="lv-LV"/>
          </a:p>
        </p:txBody>
      </p:sp>
      <p:pic>
        <p:nvPicPr>
          <p:cNvPr id="9" name="Picture 8">
            <a:extLst>
              <a:ext uri="{FF2B5EF4-FFF2-40B4-BE49-F238E27FC236}">
                <a16:creationId xmlns:a16="http://schemas.microsoft.com/office/drawing/2014/main" id="{1821E0A0-1E21-471F-987F-785F6C35CA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26805" y="119978"/>
            <a:ext cx="2557806" cy="853083"/>
          </a:xfrm>
          <a:prstGeom prst="rect">
            <a:avLst/>
          </a:prstGeom>
        </p:spPr>
      </p:pic>
      <p:sp>
        <p:nvSpPr>
          <p:cNvPr id="8" name="Date Placeholder 3">
            <a:extLst>
              <a:ext uri="{FF2B5EF4-FFF2-40B4-BE49-F238E27FC236}">
                <a16:creationId xmlns:a16="http://schemas.microsoft.com/office/drawing/2014/main" id="{BFE2319F-A0DC-4D99-B32E-C36C6BD031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970131"/>
                </a:solidFill>
              </a:defRPr>
            </a:lvl1pPr>
          </a:lstStyle>
          <a:p>
            <a:r>
              <a:rPr lang="lv-LV"/>
              <a:t>18. – 20. aprīlis</a:t>
            </a:r>
          </a:p>
        </p:txBody>
      </p:sp>
    </p:spTree>
    <p:extLst>
      <p:ext uri="{BB962C8B-B14F-4D97-AF65-F5344CB8AC3E}">
        <p14:creationId xmlns:p14="http://schemas.microsoft.com/office/powerpoint/2010/main" val="512874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3C1BC0-7D4E-4886-ADB2-E31B9F69854C}" type="datetimeFigureOut">
              <a:rPr lang="lv-LV" smtClean="0">
                <a:solidFill>
                  <a:prstClr val="black">
                    <a:tint val="75000"/>
                  </a:prstClr>
                </a:solidFill>
              </a:rPr>
              <a:pPr/>
              <a:t>24.04.2024</a:t>
            </a:fld>
            <a:endParaRPr lang="lv-LV">
              <a:solidFill>
                <a:prstClr val="black">
                  <a:tint val="75000"/>
                </a:prstClr>
              </a:solidFill>
            </a:endParaRPr>
          </a:p>
        </p:txBody>
      </p:sp>
      <p:sp>
        <p:nvSpPr>
          <p:cNvPr id="5" name="Footer Placeholder 4"/>
          <p:cNvSpPr>
            <a:spLocks noGrp="1"/>
          </p:cNvSpPr>
          <p:nvPr>
            <p:ph type="ftr" sz="quarter" idx="11"/>
          </p:nvPr>
        </p:nvSpPr>
        <p:spPr/>
        <p:txBody>
          <a:bodyPr/>
          <a:lstStyle/>
          <a:p>
            <a:endParaRPr lang="lv-LV">
              <a:solidFill>
                <a:prstClr val="black">
                  <a:tint val="75000"/>
                </a:prstClr>
              </a:solidFill>
            </a:endParaRPr>
          </a:p>
        </p:txBody>
      </p:sp>
      <p:sp>
        <p:nvSpPr>
          <p:cNvPr id="6" name="Slide Number Placeholder 5"/>
          <p:cNvSpPr>
            <a:spLocks noGrp="1"/>
          </p:cNvSpPr>
          <p:nvPr>
            <p:ph type="sldNum" sz="quarter" idx="12"/>
          </p:nvPr>
        </p:nvSpPr>
        <p:spPr/>
        <p:txBody>
          <a:bodyPr/>
          <a:lstStyle/>
          <a:p>
            <a:fld id="{CDF48165-C563-413F-9E9D-4CDFDFDA8CAE}"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7852503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3C1BC0-7D4E-4886-ADB2-E31B9F69854C}" type="datetimeFigureOut">
              <a:rPr lang="lv-LV" smtClean="0">
                <a:solidFill>
                  <a:prstClr val="black">
                    <a:tint val="75000"/>
                  </a:prstClr>
                </a:solidFill>
              </a:rPr>
              <a:pPr/>
              <a:t>24.04.2024</a:t>
            </a:fld>
            <a:endParaRPr lang="lv-LV">
              <a:solidFill>
                <a:prstClr val="black">
                  <a:tint val="75000"/>
                </a:prstClr>
              </a:solidFill>
            </a:endParaRPr>
          </a:p>
        </p:txBody>
      </p:sp>
      <p:sp>
        <p:nvSpPr>
          <p:cNvPr id="5" name="Footer Placeholder 4"/>
          <p:cNvSpPr>
            <a:spLocks noGrp="1"/>
          </p:cNvSpPr>
          <p:nvPr>
            <p:ph type="ftr" sz="quarter" idx="11"/>
          </p:nvPr>
        </p:nvSpPr>
        <p:spPr/>
        <p:txBody>
          <a:bodyPr/>
          <a:lstStyle/>
          <a:p>
            <a:endParaRPr lang="lv-LV">
              <a:solidFill>
                <a:prstClr val="black">
                  <a:tint val="75000"/>
                </a:prstClr>
              </a:solidFill>
            </a:endParaRPr>
          </a:p>
        </p:txBody>
      </p:sp>
      <p:sp>
        <p:nvSpPr>
          <p:cNvPr id="6" name="Slide Number Placeholder 5"/>
          <p:cNvSpPr>
            <a:spLocks noGrp="1"/>
          </p:cNvSpPr>
          <p:nvPr>
            <p:ph type="sldNum" sz="quarter" idx="12"/>
          </p:nvPr>
        </p:nvSpPr>
        <p:spPr/>
        <p:txBody>
          <a:bodyPr/>
          <a:lstStyle/>
          <a:p>
            <a:fld id="{CDF48165-C563-413F-9E9D-4CDFDFDA8CAE}"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193149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C3C1BC0-7D4E-4886-ADB2-E31B9F69854C}" type="datetimeFigureOut">
              <a:rPr lang="lv-LV" smtClean="0">
                <a:solidFill>
                  <a:prstClr val="black">
                    <a:tint val="75000"/>
                  </a:prstClr>
                </a:solidFill>
              </a:rPr>
              <a:pPr/>
              <a:t>24.04.2024</a:t>
            </a:fld>
            <a:endParaRPr lang="lv-LV">
              <a:solidFill>
                <a:prstClr val="black">
                  <a:tint val="75000"/>
                </a:prstClr>
              </a:solidFill>
            </a:endParaRPr>
          </a:p>
        </p:txBody>
      </p:sp>
      <p:sp>
        <p:nvSpPr>
          <p:cNvPr id="5" name="Footer Placeholder 4"/>
          <p:cNvSpPr>
            <a:spLocks noGrp="1"/>
          </p:cNvSpPr>
          <p:nvPr>
            <p:ph type="ftr" sz="quarter" idx="11"/>
          </p:nvPr>
        </p:nvSpPr>
        <p:spPr/>
        <p:txBody>
          <a:bodyPr/>
          <a:lstStyle/>
          <a:p>
            <a:endParaRPr lang="lv-LV">
              <a:solidFill>
                <a:prstClr val="black">
                  <a:tint val="75000"/>
                </a:prstClr>
              </a:solidFill>
            </a:endParaRPr>
          </a:p>
        </p:txBody>
      </p:sp>
      <p:sp>
        <p:nvSpPr>
          <p:cNvPr id="6" name="Slide Number Placeholder 5"/>
          <p:cNvSpPr>
            <a:spLocks noGrp="1"/>
          </p:cNvSpPr>
          <p:nvPr>
            <p:ph type="sldNum" sz="quarter" idx="12"/>
          </p:nvPr>
        </p:nvSpPr>
        <p:spPr/>
        <p:txBody>
          <a:bodyPr/>
          <a:lstStyle/>
          <a:p>
            <a:fld id="{CDF48165-C563-413F-9E9D-4CDFDFDA8CAE}" type="slidenum">
              <a:rPr lang="lv-LV" smtClean="0">
                <a:solidFill>
                  <a:prstClr val="black">
                    <a:tint val="75000"/>
                  </a:prstClr>
                </a:solidFill>
              </a:rPr>
              <a:pPr/>
              <a:t>‹#›</a:t>
            </a:fld>
            <a:endParaRPr lang="lv-LV">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7435" y="720502"/>
            <a:ext cx="2350237" cy="324000"/>
          </a:xfrm>
          <a:prstGeom prst="rect">
            <a:avLst/>
          </a:prstGeom>
        </p:spPr>
      </p:pic>
      <p:sp>
        <p:nvSpPr>
          <p:cNvPr id="9" name="Text Placeholder 8"/>
          <p:cNvSpPr>
            <a:spLocks noGrp="1"/>
          </p:cNvSpPr>
          <p:nvPr>
            <p:ph type="body" sz="quarter" idx="15"/>
          </p:nvPr>
        </p:nvSpPr>
        <p:spPr>
          <a:xfrm>
            <a:off x="1007533" y="1404939"/>
            <a:ext cx="7145867" cy="1817687"/>
          </a:xfrm>
          <a:prstGeom prst="rect">
            <a:avLst/>
          </a:prstGeom>
        </p:spPr>
        <p:txBody>
          <a:bodyPr lIns="0" tIns="0" rIns="0" bIns="0">
            <a:normAutofit/>
          </a:bodyPr>
          <a:lstStyle>
            <a:lvl1pPr>
              <a:defRPr>
                <a:solidFill>
                  <a:schemeClr val="bg1"/>
                </a:solidFill>
              </a:defRPr>
            </a:lvl1pPr>
          </a:lstStyle>
          <a:p>
            <a:pPr lvl="0"/>
            <a:r>
              <a:rPr lang="en-US"/>
              <a:t>Click to edit Master text styles</a:t>
            </a:r>
          </a:p>
        </p:txBody>
      </p:sp>
      <p:sp>
        <p:nvSpPr>
          <p:cNvPr id="12" name="Text Placeholder 11"/>
          <p:cNvSpPr>
            <a:spLocks noGrp="1"/>
          </p:cNvSpPr>
          <p:nvPr>
            <p:ph type="body" sz="quarter" idx="16" hasCustomPrompt="1"/>
          </p:nvPr>
        </p:nvSpPr>
        <p:spPr>
          <a:xfrm>
            <a:off x="1007534" y="5062539"/>
            <a:ext cx="4305300" cy="1152525"/>
          </a:xfrm>
          <a:prstGeom prst="rect">
            <a:avLst/>
          </a:prstGeom>
        </p:spPr>
        <p:txBody>
          <a:bodyPr lIns="0" tIns="0" rIns="0" bIns="0">
            <a:normAutofit/>
          </a:bodyPr>
          <a:lstStyle>
            <a:lvl1pPr>
              <a:lnSpc>
                <a:spcPct val="100000"/>
              </a:lnSpc>
              <a:spcBef>
                <a:spcPts val="0"/>
              </a:spcBef>
              <a:defRPr sz="1600" b="0" baseline="0">
                <a:solidFill>
                  <a:schemeClr val="bg1"/>
                </a:solidFill>
              </a:defRPr>
            </a:lvl1pPr>
          </a:lstStyle>
          <a:p>
            <a:pPr lvl="0"/>
            <a:r>
              <a:rPr lang="lv-LV"/>
              <a:t>Jānis Bērziņš</a:t>
            </a:r>
          </a:p>
          <a:p>
            <a:pPr lvl="0"/>
            <a:r>
              <a:rPr lang="lv-LV"/>
              <a:t>2019. gada 1. maijs</a:t>
            </a:r>
          </a:p>
          <a:p>
            <a:pPr lvl="0"/>
            <a:r>
              <a:rPr lang="lv-LV"/>
              <a:t>Rīga</a:t>
            </a:r>
          </a:p>
        </p:txBody>
      </p:sp>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val="0"/>
              </a:ext>
            </a:extLst>
          </a:blip>
          <a:srcRect t="7370" b="55976"/>
          <a:stretch/>
        </p:blipFill>
        <p:spPr>
          <a:xfrm>
            <a:off x="8448648" y="4879658"/>
            <a:ext cx="3361707" cy="1427430"/>
          </a:xfrm>
          <a:prstGeom prst="rect">
            <a:avLst/>
          </a:prstGeom>
        </p:spPr>
      </p:pic>
    </p:spTree>
    <p:extLst>
      <p:ext uri="{BB962C8B-B14F-4D97-AF65-F5344CB8AC3E}">
        <p14:creationId xmlns:p14="http://schemas.microsoft.com/office/powerpoint/2010/main" val="33798282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10" name="object 3"/>
          <p:cNvSpPr/>
          <p:nvPr userDrawn="1"/>
        </p:nvSpPr>
        <p:spPr>
          <a:xfrm>
            <a:off x="8805336" y="1394"/>
            <a:ext cx="3386667" cy="6301740"/>
          </a:xfrm>
          <a:custGeom>
            <a:avLst/>
            <a:gdLst/>
            <a:ahLst/>
            <a:cxnLst/>
            <a:rect l="l" t="t" r="r" b="b"/>
            <a:pathLst>
              <a:path w="2540000" h="6301740">
                <a:moveTo>
                  <a:pt x="726185" y="4650397"/>
                </a:moveTo>
                <a:lnTo>
                  <a:pt x="583415" y="4650397"/>
                </a:lnTo>
                <a:lnTo>
                  <a:pt x="526056" y="4663097"/>
                </a:lnTo>
                <a:lnTo>
                  <a:pt x="472319" y="4675797"/>
                </a:lnTo>
                <a:lnTo>
                  <a:pt x="422370" y="4701197"/>
                </a:lnTo>
                <a:lnTo>
                  <a:pt x="376373" y="4726597"/>
                </a:lnTo>
                <a:lnTo>
                  <a:pt x="334492" y="4751997"/>
                </a:lnTo>
                <a:lnTo>
                  <a:pt x="296893" y="4777397"/>
                </a:lnTo>
                <a:lnTo>
                  <a:pt x="263740" y="4802797"/>
                </a:lnTo>
                <a:lnTo>
                  <a:pt x="235199" y="4828197"/>
                </a:lnTo>
                <a:lnTo>
                  <a:pt x="192608" y="4878997"/>
                </a:lnTo>
                <a:lnTo>
                  <a:pt x="165332" y="4917097"/>
                </a:lnTo>
                <a:lnTo>
                  <a:pt x="141594" y="4967897"/>
                </a:lnTo>
                <a:lnTo>
                  <a:pt x="121158" y="5005997"/>
                </a:lnTo>
                <a:lnTo>
                  <a:pt x="103787" y="5056797"/>
                </a:lnTo>
                <a:lnTo>
                  <a:pt x="89247" y="5094897"/>
                </a:lnTo>
                <a:lnTo>
                  <a:pt x="77300" y="5145697"/>
                </a:lnTo>
                <a:lnTo>
                  <a:pt x="67712" y="5196497"/>
                </a:lnTo>
                <a:lnTo>
                  <a:pt x="60246" y="5247297"/>
                </a:lnTo>
                <a:lnTo>
                  <a:pt x="54666" y="5298097"/>
                </a:lnTo>
                <a:lnTo>
                  <a:pt x="50737" y="5336197"/>
                </a:lnTo>
                <a:lnTo>
                  <a:pt x="48223" y="5386997"/>
                </a:lnTo>
                <a:lnTo>
                  <a:pt x="46887" y="5437797"/>
                </a:lnTo>
                <a:lnTo>
                  <a:pt x="46494" y="5488597"/>
                </a:lnTo>
                <a:lnTo>
                  <a:pt x="46922" y="5526697"/>
                </a:lnTo>
                <a:lnTo>
                  <a:pt x="48050" y="5590197"/>
                </a:lnTo>
                <a:lnTo>
                  <a:pt x="49645" y="5640997"/>
                </a:lnTo>
                <a:lnTo>
                  <a:pt x="51473" y="5704497"/>
                </a:lnTo>
                <a:lnTo>
                  <a:pt x="56023" y="5856897"/>
                </a:lnTo>
                <a:lnTo>
                  <a:pt x="56451" y="5882297"/>
                </a:lnTo>
                <a:lnTo>
                  <a:pt x="55899" y="5894997"/>
                </a:lnTo>
                <a:lnTo>
                  <a:pt x="54477" y="5933097"/>
                </a:lnTo>
                <a:lnTo>
                  <a:pt x="52532" y="5983897"/>
                </a:lnTo>
                <a:lnTo>
                  <a:pt x="50413" y="6047397"/>
                </a:lnTo>
                <a:lnTo>
                  <a:pt x="48468" y="6123597"/>
                </a:lnTo>
                <a:lnTo>
                  <a:pt x="47046" y="6187097"/>
                </a:lnTo>
                <a:lnTo>
                  <a:pt x="46494" y="6250597"/>
                </a:lnTo>
                <a:lnTo>
                  <a:pt x="47841" y="6275997"/>
                </a:lnTo>
                <a:lnTo>
                  <a:pt x="52300" y="6288697"/>
                </a:lnTo>
                <a:lnTo>
                  <a:pt x="60494" y="6301397"/>
                </a:lnTo>
                <a:lnTo>
                  <a:pt x="87995" y="6301397"/>
                </a:lnTo>
                <a:lnTo>
                  <a:pt x="91731" y="6288697"/>
                </a:lnTo>
                <a:lnTo>
                  <a:pt x="92976" y="6275997"/>
                </a:lnTo>
                <a:lnTo>
                  <a:pt x="93600" y="6250597"/>
                </a:lnTo>
                <a:lnTo>
                  <a:pt x="95470" y="6225197"/>
                </a:lnTo>
                <a:lnTo>
                  <a:pt x="98586" y="6187097"/>
                </a:lnTo>
                <a:lnTo>
                  <a:pt x="102946" y="6174397"/>
                </a:lnTo>
                <a:lnTo>
                  <a:pt x="117196" y="6123597"/>
                </a:lnTo>
                <a:lnTo>
                  <a:pt x="137258" y="6085497"/>
                </a:lnTo>
                <a:lnTo>
                  <a:pt x="198139" y="6047397"/>
                </a:lnTo>
                <a:lnTo>
                  <a:pt x="240617" y="6034697"/>
                </a:lnTo>
                <a:lnTo>
                  <a:pt x="292226" y="6021997"/>
                </a:lnTo>
                <a:lnTo>
                  <a:pt x="2539997" y="6021997"/>
                </a:lnTo>
                <a:lnTo>
                  <a:pt x="2539997" y="5755297"/>
                </a:lnTo>
                <a:lnTo>
                  <a:pt x="198829" y="5755297"/>
                </a:lnTo>
                <a:lnTo>
                  <a:pt x="187625" y="5742597"/>
                </a:lnTo>
                <a:lnTo>
                  <a:pt x="178908" y="5742597"/>
                </a:lnTo>
                <a:lnTo>
                  <a:pt x="165362" y="5691797"/>
                </a:lnTo>
                <a:lnTo>
                  <a:pt x="158980" y="5640997"/>
                </a:lnTo>
                <a:lnTo>
                  <a:pt x="154467" y="5577497"/>
                </a:lnTo>
                <a:lnTo>
                  <a:pt x="152755" y="5501297"/>
                </a:lnTo>
                <a:lnTo>
                  <a:pt x="154291" y="5450497"/>
                </a:lnTo>
                <a:lnTo>
                  <a:pt x="158868" y="5412397"/>
                </a:lnTo>
                <a:lnTo>
                  <a:pt x="166438" y="5361597"/>
                </a:lnTo>
                <a:lnTo>
                  <a:pt x="176956" y="5323497"/>
                </a:lnTo>
                <a:lnTo>
                  <a:pt x="190374" y="5285397"/>
                </a:lnTo>
                <a:lnTo>
                  <a:pt x="206646" y="5247297"/>
                </a:lnTo>
                <a:lnTo>
                  <a:pt x="225725" y="5209197"/>
                </a:lnTo>
                <a:lnTo>
                  <a:pt x="247564" y="5171097"/>
                </a:lnTo>
                <a:lnTo>
                  <a:pt x="272116" y="5145697"/>
                </a:lnTo>
                <a:lnTo>
                  <a:pt x="299334" y="5107597"/>
                </a:lnTo>
                <a:lnTo>
                  <a:pt x="329172" y="5082197"/>
                </a:lnTo>
                <a:lnTo>
                  <a:pt x="361584" y="5056797"/>
                </a:lnTo>
                <a:lnTo>
                  <a:pt x="396521" y="5031397"/>
                </a:lnTo>
                <a:lnTo>
                  <a:pt x="433937" y="5018697"/>
                </a:lnTo>
                <a:lnTo>
                  <a:pt x="473787" y="4993297"/>
                </a:lnTo>
                <a:lnTo>
                  <a:pt x="516022" y="4980597"/>
                </a:lnTo>
                <a:lnTo>
                  <a:pt x="560596" y="4967897"/>
                </a:lnTo>
                <a:lnTo>
                  <a:pt x="607462" y="4955197"/>
                </a:lnTo>
                <a:lnTo>
                  <a:pt x="656574" y="4942497"/>
                </a:lnTo>
                <a:lnTo>
                  <a:pt x="707884" y="4929797"/>
                </a:lnTo>
                <a:lnTo>
                  <a:pt x="1290760" y="4929797"/>
                </a:lnTo>
                <a:lnTo>
                  <a:pt x="1231685" y="4878997"/>
                </a:lnTo>
                <a:lnTo>
                  <a:pt x="1187925" y="4840897"/>
                </a:lnTo>
                <a:lnTo>
                  <a:pt x="1016574" y="4739297"/>
                </a:lnTo>
                <a:lnTo>
                  <a:pt x="974505" y="4713897"/>
                </a:lnTo>
                <a:lnTo>
                  <a:pt x="808384" y="4663097"/>
                </a:lnTo>
                <a:lnTo>
                  <a:pt x="767238" y="4663097"/>
                </a:lnTo>
                <a:lnTo>
                  <a:pt x="726185" y="4650397"/>
                </a:lnTo>
                <a:close/>
              </a:path>
              <a:path w="2540000" h="6301740">
                <a:moveTo>
                  <a:pt x="2539997" y="6021997"/>
                </a:moveTo>
                <a:lnTo>
                  <a:pt x="2208654" y="6021997"/>
                </a:lnTo>
                <a:lnTo>
                  <a:pt x="2247485" y="6034697"/>
                </a:lnTo>
                <a:lnTo>
                  <a:pt x="2314587" y="6034697"/>
                </a:lnTo>
                <a:lnTo>
                  <a:pt x="2369288" y="6047397"/>
                </a:lnTo>
                <a:lnTo>
                  <a:pt x="2416657" y="6060097"/>
                </a:lnTo>
                <a:lnTo>
                  <a:pt x="2454939" y="6072797"/>
                </a:lnTo>
                <a:lnTo>
                  <a:pt x="2497226" y="6136297"/>
                </a:lnTo>
                <a:lnTo>
                  <a:pt x="2506359" y="6187097"/>
                </a:lnTo>
                <a:lnTo>
                  <a:pt x="2510510" y="6225197"/>
                </a:lnTo>
                <a:lnTo>
                  <a:pt x="2512223" y="6237897"/>
                </a:lnTo>
                <a:lnTo>
                  <a:pt x="2516739" y="6250597"/>
                </a:lnTo>
                <a:lnTo>
                  <a:pt x="2523122" y="6250597"/>
                </a:lnTo>
                <a:lnTo>
                  <a:pt x="2530436" y="6263297"/>
                </a:lnTo>
                <a:lnTo>
                  <a:pt x="2539997" y="6250597"/>
                </a:lnTo>
                <a:lnTo>
                  <a:pt x="2539997" y="6021997"/>
                </a:lnTo>
                <a:close/>
              </a:path>
              <a:path w="2540000" h="6301740">
                <a:moveTo>
                  <a:pt x="1494769" y="5742597"/>
                </a:moveTo>
                <a:lnTo>
                  <a:pt x="1320844" y="5742597"/>
                </a:lnTo>
                <a:lnTo>
                  <a:pt x="1310257" y="5755297"/>
                </a:lnTo>
                <a:lnTo>
                  <a:pt x="1503119" y="5755297"/>
                </a:lnTo>
                <a:lnTo>
                  <a:pt x="1494769" y="5742597"/>
                </a:lnTo>
                <a:close/>
              </a:path>
              <a:path w="2540000" h="6301740">
                <a:moveTo>
                  <a:pt x="2530436" y="5425097"/>
                </a:moveTo>
                <a:lnTo>
                  <a:pt x="2523122" y="5437797"/>
                </a:lnTo>
                <a:lnTo>
                  <a:pt x="2516739" y="5437797"/>
                </a:lnTo>
                <a:lnTo>
                  <a:pt x="2512223" y="5450497"/>
                </a:lnTo>
                <a:lnTo>
                  <a:pt x="2510510" y="5463197"/>
                </a:lnTo>
                <a:lnTo>
                  <a:pt x="2509368" y="5488597"/>
                </a:lnTo>
                <a:lnTo>
                  <a:pt x="2506359" y="5526697"/>
                </a:lnTo>
                <a:lnTo>
                  <a:pt x="2502104" y="5564797"/>
                </a:lnTo>
                <a:lnTo>
                  <a:pt x="2497226" y="5602897"/>
                </a:lnTo>
                <a:lnTo>
                  <a:pt x="2482380" y="5653697"/>
                </a:lnTo>
                <a:lnTo>
                  <a:pt x="2454939" y="5691797"/>
                </a:lnTo>
                <a:lnTo>
                  <a:pt x="2416657" y="5717197"/>
                </a:lnTo>
                <a:lnTo>
                  <a:pt x="2369288" y="5729897"/>
                </a:lnTo>
                <a:lnTo>
                  <a:pt x="2314587" y="5742597"/>
                </a:lnTo>
                <a:lnTo>
                  <a:pt x="2121162" y="5742597"/>
                </a:lnTo>
                <a:lnTo>
                  <a:pt x="2072790" y="5755297"/>
                </a:lnTo>
                <a:lnTo>
                  <a:pt x="2539997" y="5755297"/>
                </a:lnTo>
                <a:lnTo>
                  <a:pt x="2539997" y="5437797"/>
                </a:lnTo>
                <a:lnTo>
                  <a:pt x="2530436" y="5425097"/>
                </a:lnTo>
                <a:close/>
              </a:path>
              <a:path w="2540000" h="6301740">
                <a:moveTo>
                  <a:pt x="1290760" y="4929797"/>
                </a:moveTo>
                <a:lnTo>
                  <a:pt x="878471" y="4929797"/>
                </a:lnTo>
                <a:lnTo>
                  <a:pt x="936891" y="4942497"/>
                </a:lnTo>
                <a:lnTo>
                  <a:pt x="992083" y="4942497"/>
                </a:lnTo>
                <a:lnTo>
                  <a:pt x="1043955" y="4955197"/>
                </a:lnTo>
                <a:lnTo>
                  <a:pt x="1092413" y="4967897"/>
                </a:lnTo>
                <a:lnTo>
                  <a:pt x="1137367" y="4993297"/>
                </a:lnTo>
                <a:lnTo>
                  <a:pt x="1178724" y="5005997"/>
                </a:lnTo>
                <a:lnTo>
                  <a:pt x="1216390" y="5031397"/>
                </a:lnTo>
                <a:lnTo>
                  <a:pt x="1250276" y="5056797"/>
                </a:lnTo>
                <a:lnTo>
                  <a:pt x="1280287" y="5082197"/>
                </a:lnTo>
                <a:lnTo>
                  <a:pt x="1328318" y="5132997"/>
                </a:lnTo>
                <a:lnTo>
                  <a:pt x="1355279" y="5183797"/>
                </a:lnTo>
                <a:lnTo>
                  <a:pt x="1373476" y="5234597"/>
                </a:lnTo>
                <a:lnTo>
                  <a:pt x="1384502" y="5285397"/>
                </a:lnTo>
                <a:lnTo>
                  <a:pt x="1389950" y="5336197"/>
                </a:lnTo>
                <a:lnTo>
                  <a:pt x="1391411" y="5386997"/>
                </a:lnTo>
                <a:lnTo>
                  <a:pt x="1390036" y="5437797"/>
                </a:lnTo>
                <a:lnTo>
                  <a:pt x="1386104" y="5501297"/>
                </a:lnTo>
                <a:lnTo>
                  <a:pt x="1379907" y="5564797"/>
                </a:lnTo>
                <a:lnTo>
                  <a:pt x="1371734" y="5615597"/>
                </a:lnTo>
                <a:lnTo>
                  <a:pt x="1361878" y="5666397"/>
                </a:lnTo>
                <a:lnTo>
                  <a:pt x="1350627" y="5704497"/>
                </a:lnTo>
                <a:lnTo>
                  <a:pt x="1330183" y="5742597"/>
                </a:lnTo>
                <a:lnTo>
                  <a:pt x="1489531" y="5742597"/>
                </a:lnTo>
                <a:lnTo>
                  <a:pt x="1494358" y="5323497"/>
                </a:lnTo>
                <a:lnTo>
                  <a:pt x="1505561" y="5285397"/>
                </a:lnTo>
                <a:lnTo>
                  <a:pt x="1538593" y="5259997"/>
                </a:lnTo>
                <a:lnTo>
                  <a:pt x="1567975" y="5234597"/>
                </a:lnTo>
                <a:lnTo>
                  <a:pt x="1601809" y="5209197"/>
                </a:lnTo>
                <a:lnTo>
                  <a:pt x="1639482" y="5183797"/>
                </a:lnTo>
                <a:lnTo>
                  <a:pt x="1723901" y="5120297"/>
                </a:lnTo>
                <a:lnTo>
                  <a:pt x="1769425" y="5094897"/>
                </a:lnTo>
                <a:lnTo>
                  <a:pt x="1816344" y="5056797"/>
                </a:lnTo>
                <a:lnTo>
                  <a:pt x="1411338" y="5056797"/>
                </a:lnTo>
                <a:lnTo>
                  <a:pt x="1365671" y="5005997"/>
                </a:lnTo>
                <a:lnTo>
                  <a:pt x="1320528" y="4955197"/>
                </a:lnTo>
                <a:lnTo>
                  <a:pt x="1290760" y="4929797"/>
                </a:lnTo>
                <a:close/>
              </a:path>
              <a:path w="2540000" h="6301740">
                <a:moveTo>
                  <a:pt x="2539997" y="3862997"/>
                </a:moveTo>
                <a:lnTo>
                  <a:pt x="2534403" y="3875697"/>
                </a:lnTo>
                <a:lnTo>
                  <a:pt x="2513838" y="3913797"/>
                </a:lnTo>
                <a:lnTo>
                  <a:pt x="2502427" y="3939492"/>
                </a:lnTo>
                <a:lnTo>
                  <a:pt x="2500553" y="3951897"/>
                </a:lnTo>
                <a:lnTo>
                  <a:pt x="2495741" y="3977297"/>
                </a:lnTo>
                <a:lnTo>
                  <a:pt x="2488758" y="4015397"/>
                </a:lnTo>
                <a:lnTo>
                  <a:pt x="2478825" y="4040797"/>
                </a:lnTo>
                <a:lnTo>
                  <a:pt x="2465167" y="4078897"/>
                </a:lnTo>
                <a:lnTo>
                  <a:pt x="2447005" y="4116997"/>
                </a:lnTo>
                <a:lnTo>
                  <a:pt x="2423564" y="4167797"/>
                </a:lnTo>
                <a:lnTo>
                  <a:pt x="2394064" y="4205897"/>
                </a:lnTo>
                <a:lnTo>
                  <a:pt x="2357731" y="4256697"/>
                </a:lnTo>
                <a:lnTo>
                  <a:pt x="2313785" y="4307497"/>
                </a:lnTo>
                <a:lnTo>
                  <a:pt x="2261450" y="4358297"/>
                </a:lnTo>
                <a:lnTo>
                  <a:pt x="2232823" y="4383697"/>
                </a:lnTo>
                <a:lnTo>
                  <a:pt x="2203106" y="4409097"/>
                </a:lnTo>
                <a:lnTo>
                  <a:pt x="2172317" y="4447197"/>
                </a:lnTo>
                <a:lnTo>
                  <a:pt x="2140479" y="4472597"/>
                </a:lnTo>
                <a:lnTo>
                  <a:pt x="2107611" y="4497997"/>
                </a:lnTo>
                <a:lnTo>
                  <a:pt x="2073735" y="4523397"/>
                </a:lnTo>
                <a:lnTo>
                  <a:pt x="2038870" y="4561497"/>
                </a:lnTo>
                <a:lnTo>
                  <a:pt x="2003038" y="4586897"/>
                </a:lnTo>
                <a:lnTo>
                  <a:pt x="1966260" y="4612297"/>
                </a:lnTo>
                <a:lnTo>
                  <a:pt x="1928554" y="4650397"/>
                </a:lnTo>
                <a:lnTo>
                  <a:pt x="1889944" y="4675797"/>
                </a:lnTo>
                <a:lnTo>
                  <a:pt x="1850448" y="4713897"/>
                </a:lnTo>
                <a:lnTo>
                  <a:pt x="1810087" y="4739297"/>
                </a:lnTo>
                <a:lnTo>
                  <a:pt x="1768883" y="4777397"/>
                </a:lnTo>
                <a:lnTo>
                  <a:pt x="1726855" y="4802797"/>
                </a:lnTo>
                <a:lnTo>
                  <a:pt x="1684025" y="4840897"/>
                </a:lnTo>
                <a:lnTo>
                  <a:pt x="1640412" y="4878997"/>
                </a:lnTo>
                <a:lnTo>
                  <a:pt x="1458552" y="5018697"/>
                </a:lnTo>
                <a:lnTo>
                  <a:pt x="1411338" y="5056797"/>
                </a:lnTo>
                <a:lnTo>
                  <a:pt x="1816344" y="5056797"/>
                </a:lnTo>
                <a:lnTo>
                  <a:pt x="1864047" y="5018697"/>
                </a:lnTo>
                <a:lnTo>
                  <a:pt x="1911923" y="4993297"/>
                </a:lnTo>
                <a:lnTo>
                  <a:pt x="1959361" y="4955197"/>
                </a:lnTo>
                <a:lnTo>
                  <a:pt x="2114569" y="4828197"/>
                </a:lnTo>
                <a:lnTo>
                  <a:pt x="2164381" y="4790097"/>
                </a:lnTo>
                <a:lnTo>
                  <a:pt x="2211128" y="4764697"/>
                </a:lnTo>
                <a:lnTo>
                  <a:pt x="2254810" y="4726597"/>
                </a:lnTo>
                <a:lnTo>
                  <a:pt x="2295427" y="4688497"/>
                </a:lnTo>
                <a:lnTo>
                  <a:pt x="2332978" y="4663097"/>
                </a:lnTo>
                <a:lnTo>
                  <a:pt x="2367464" y="4624997"/>
                </a:lnTo>
                <a:lnTo>
                  <a:pt x="2398884" y="4599597"/>
                </a:lnTo>
                <a:lnTo>
                  <a:pt x="2427239" y="4561497"/>
                </a:lnTo>
                <a:lnTo>
                  <a:pt x="2452529" y="4536097"/>
                </a:lnTo>
                <a:lnTo>
                  <a:pt x="2474753" y="4497997"/>
                </a:lnTo>
                <a:lnTo>
                  <a:pt x="2493911" y="4472597"/>
                </a:lnTo>
                <a:lnTo>
                  <a:pt x="2512046" y="4434497"/>
                </a:lnTo>
                <a:lnTo>
                  <a:pt x="2526753" y="4396397"/>
                </a:lnTo>
                <a:lnTo>
                  <a:pt x="2538264" y="4345597"/>
                </a:lnTo>
                <a:lnTo>
                  <a:pt x="2539997" y="4345597"/>
                </a:lnTo>
                <a:lnTo>
                  <a:pt x="2539997" y="3862997"/>
                </a:lnTo>
                <a:close/>
              </a:path>
              <a:path w="2540000" h="6301740">
                <a:moveTo>
                  <a:pt x="2424978" y="2923197"/>
                </a:moveTo>
                <a:lnTo>
                  <a:pt x="2078944" y="2923197"/>
                </a:lnTo>
                <a:lnTo>
                  <a:pt x="2158641" y="2948597"/>
                </a:lnTo>
                <a:lnTo>
                  <a:pt x="2235574" y="2973997"/>
                </a:lnTo>
                <a:lnTo>
                  <a:pt x="2272105" y="2999397"/>
                </a:lnTo>
                <a:lnTo>
                  <a:pt x="2306864" y="3012097"/>
                </a:lnTo>
                <a:lnTo>
                  <a:pt x="2339493" y="3050197"/>
                </a:lnTo>
                <a:lnTo>
                  <a:pt x="2369632" y="3075597"/>
                </a:lnTo>
                <a:lnTo>
                  <a:pt x="2396920" y="3113697"/>
                </a:lnTo>
                <a:lnTo>
                  <a:pt x="2420997" y="3151797"/>
                </a:lnTo>
                <a:lnTo>
                  <a:pt x="2441504" y="3189897"/>
                </a:lnTo>
                <a:lnTo>
                  <a:pt x="2458080" y="3240697"/>
                </a:lnTo>
                <a:lnTo>
                  <a:pt x="2470366" y="3291497"/>
                </a:lnTo>
                <a:lnTo>
                  <a:pt x="2478002" y="3342297"/>
                </a:lnTo>
                <a:lnTo>
                  <a:pt x="2480627" y="3405797"/>
                </a:lnTo>
                <a:lnTo>
                  <a:pt x="2479182" y="3443897"/>
                </a:lnTo>
                <a:lnTo>
                  <a:pt x="2474760" y="3494697"/>
                </a:lnTo>
                <a:lnTo>
                  <a:pt x="2467231" y="3545497"/>
                </a:lnTo>
                <a:lnTo>
                  <a:pt x="2456463" y="3583597"/>
                </a:lnTo>
                <a:lnTo>
                  <a:pt x="2442325" y="3634397"/>
                </a:lnTo>
                <a:lnTo>
                  <a:pt x="2424688" y="3672497"/>
                </a:lnTo>
                <a:lnTo>
                  <a:pt x="2403421" y="3710597"/>
                </a:lnTo>
                <a:lnTo>
                  <a:pt x="2378391" y="3748697"/>
                </a:lnTo>
                <a:lnTo>
                  <a:pt x="2349470" y="3786797"/>
                </a:lnTo>
                <a:lnTo>
                  <a:pt x="2316526" y="3812197"/>
                </a:lnTo>
                <a:lnTo>
                  <a:pt x="2279428" y="3837597"/>
                </a:lnTo>
                <a:lnTo>
                  <a:pt x="2238046" y="3862997"/>
                </a:lnTo>
                <a:lnTo>
                  <a:pt x="2192248" y="3875697"/>
                </a:lnTo>
                <a:lnTo>
                  <a:pt x="2141905" y="3888397"/>
                </a:lnTo>
                <a:lnTo>
                  <a:pt x="2107296" y="3901097"/>
                </a:lnTo>
                <a:lnTo>
                  <a:pt x="2002123" y="3901097"/>
                </a:lnTo>
                <a:lnTo>
                  <a:pt x="1990812" y="3913797"/>
                </a:lnTo>
                <a:lnTo>
                  <a:pt x="1984480" y="3913797"/>
                </a:lnTo>
                <a:lnTo>
                  <a:pt x="1982508" y="3926497"/>
                </a:lnTo>
                <a:lnTo>
                  <a:pt x="1985674" y="3939197"/>
                </a:lnTo>
                <a:lnTo>
                  <a:pt x="1995379" y="3939197"/>
                </a:lnTo>
                <a:lnTo>
                  <a:pt x="2011933" y="3951897"/>
                </a:lnTo>
                <a:lnTo>
                  <a:pt x="2099617" y="3951897"/>
                </a:lnTo>
                <a:lnTo>
                  <a:pt x="2144211" y="3964597"/>
                </a:lnTo>
                <a:lnTo>
                  <a:pt x="2475647" y="3964597"/>
                </a:lnTo>
                <a:lnTo>
                  <a:pt x="2506310" y="3913797"/>
                </a:lnTo>
                <a:lnTo>
                  <a:pt x="2509266" y="3875697"/>
                </a:lnTo>
                <a:lnTo>
                  <a:pt x="2510510" y="3824897"/>
                </a:lnTo>
                <a:lnTo>
                  <a:pt x="2512223" y="3812197"/>
                </a:lnTo>
                <a:lnTo>
                  <a:pt x="2516739" y="3812197"/>
                </a:lnTo>
                <a:lnTo>
                  <a:pt x="2523122" y="3799497"/>
                </a:lnTo>
                <a:lnTo>
                  <a:pt x="2539997" y="3799497"/>
                </a:lnTo>
                <a:lnTo>
                  <a:pt x="2539997" y="3113697"/>
                </a:lnTo>
                <a:lnTo>
                  <a:pt x="2532602" y="3100997"/>
                </a:lnTo>
                <a:lnTo>
                  <a:pt x="2512558" y="3050197"/>
                </a:lnTo>
                <a:lnTo>
                  <a:pt x="2489730" y="3012097"/>
                </a:lnTo>
                <a:lnTo>
                  <a:pt x="2464028" y="2973997"/>
                </a:lnTo>
                <a:lnTo>
                  <a:pt x="2424978" y="2923197"/>
                </a:lnTo>
                <a:close/>
              </a:path>
              <a:path w="2540000" h="6301740">
                <a:moveTo>
                  <a:pt x="2539997" y="3799497"/>
                </a:moveTo>
                <a:lnTo>
                  <a:pt x="2523122" y="3799497"/>
                </a:lnTo>
                <a:lnTo>
                  <a:pt x="2516739" y="3812197"/>
                </a:lnTo>
                <a:lnTo>
                  <a:pt x="2512223" y="3812197"/>
                </a:lnTo>
                <a:lnTo>
                  <a:pt x="2510510" y="3824897"/>
                </a:lnTo>
                <a:lnTo>
                  <a:pt x="2510355" y="3850297"/>
                </a:lnTo>
                <a:lnTo>
                  <a:pt x="2509266" y="3875697"/>
                </a:lnTo>
                <a:lnTo>
                  <a:pt x="2506310" y="3913797"/>
                </a:lnTo>
                <a:lnTo>
                  <a:pt x="2502427" y="3939492"/>
                </a:lnTo>
                <a:lnTo>
                  <a:pt x="2513838" y="3913797"/>
                </a:lnTo>
                <a:lnTo>
                  <a:pt x="2534403" y="3875697"/>
                </a:lnTo>
                <a:lnTo>
                  <a:pt x="2539997" y="3862997"/>
                </a:lnTo>
                <a:lnTo>
                  <a:pt x="2539997" y="3799497"/>
                </a:lnTo>
                <a:close/>
              </a:path>
              <a:path w="2540000" h="6301740">
                <a:moveTo>
                  <a:pt x="147469" y="2745397"/>
                </a:moveTo>
                <a:lnTo>
                  <a:pt x="55205" y="2745397"/>
                </a:lnTo>
                <a:lnTo>
                  <a:pt x="51106" y="2758097"/>
                </a:lnTo>
                <a:lnTo>
                  <a:pt x="49809" y="2783497"/>
                </a:lnTo>
                <a:lnTo>
                  <a:pt x="49083" y="2796197"/>
                </a:lnTo>
                <a:lnTo>
                  <a:pt x="46491" y="2821597"/>
                </a:lnTo>
                <a:lnTo>
                  <a:pt x="41408" y="2846997"/>
                </a:lnTo>
                <a:lnTo>
                  <a:pt x="33210" y="2897797"/>
                </a:lnTo>
                <a:lnTo>
                  <a:pt x="23831" y="2935897"/>
                </a:lnTo>
                <a:lnTo>
                  <a:pt x="15744" y="2986697"/>
                </a:lnTo>
                <a:lnTo>
                  <a:pt x="9132" y="3024797"/>
                </a:lnTo>
                <a:lnTo>
                  <a:pt x="4182" y="3088297"/>
                </a:lnTo>
                <a:lnTo>
                  <a:pt x="1076" y="3139097"/>
                </a:lnTo>
                <a:lnTo>
                  <a:pt x="0" y="3202597"/>
                </a:lnTo>
                <a:lnTo>
                  <a:pt x="1490" y="3253397"/>
                </a:lnTo>
                <a:lnTo>
                  <a:pt x="5913" y="3316897"/>
                </a:lnTo>
                <a:lnTo>
                  <a:pt x="13194" y="3367697"/>
                </a:lnTo>
                <a:lnTo>
                  <a:pt x="23262" y="3418497"/>
                </a:lnTo>
                <a:lnTo>
                  <a:pt x="36044" y="3469297"/>
                </a:lnTo>
                <a:lnTo>
                  <a:pt x="51465" y="3507397"/>
                </a:lnTo>
                <a:lnTo>
                  <a:pt x="69454" y="3558197"/>
                </a:lnTo>
                <a:lnTo>
                  <a:pt x="89938" y="3596297"/>
                </a:lnTo>
                <a:lnTo>
                  <a:pt x="112842" y="3634397"/>
                </a:lnTo>
                <a:lnTo>
                  <a:pt x="138095" y="3672497"/>
                </a:lnTo>
                <a:lnTo>
                  <a:pt x="165623" y="3710597"/>
                </a:lnTo>
                <a:lnTo>
                  <a:pt x="195354" y="3735997"/>
                </a:lnTo>
                <a:lnTo>
                  <a:pt x="227214" y="3761397"/>
                </a:lnTo>
                <a:lnTo>
                  <a:pt x="261131" y="3786797"/>
                </a:lnTo>
                <a:lnTo>
                  <a:pt x="297031" y="3812197"/>
                </a:lnTo>
                <a:lnTo>
                  <a:pt x="334841" y="3837597"/>
                </a:lnTo>
                <a:lnTo>
                  <a:pt x="374489" y="3850297"/>
                </a:lnTo>
                <a:lnTo>
                  <a:pt x="415902" y="3862997"/>
                </a:lnTo>
                <a:lnTo>
                  <a:pt x="459006" y="3875697"/>
                </a:lnTo>
                <a:lnTo>
                  <a:pt x="503729" y="3888397"/>
                </a:lnTo>
                <a:lnTo>
                  <a:pt x="709462" y="3888397"/>
                </a:lnTo>
                <a:lnTo>
                  <a:pt x="934383" y="3812197"/>
                </a:lnTo>
                <a:lnTo>
                  <a:pt x="973296" y="3786797"/>
                </a:lnTo>
                <a:lnTo>
                  <a:pt x="1012900" y="3761397"/>
                </a:lnTo>
                <a:lnTo>
                  <a:pt x="1053300" y="3723297"/>
                </a:lnTo>
                <a:lnTo>
                  <a:pt x="1094602" y="3697897"/>
                </a:lnTo>
                <a:lnTo>
                  <a:pt x="1122808" y="3672497"/>
                </a:lnTo>
                <a:lnTo>
                  <a:pt x="451028" y="3672497"/>
                </a:lnTo>
                <a:lnTo>
                  <a:pt x="403766" y="3659797"/>
                </a:lnTo>
                <a:lnTo>
                  <a:pt x="359743" y="3647097"/>
                </a:lnTo>
                <a:lnTo>
                  <a:pt x="319053" y="3634397"/>
                </a:lnTo>
                <a:lnTo>
                  <a:pt x="281791" y="3608997"/>
                </a:lnTo>
                <a:lnTo>
                  <a:pt x="248050" y="3583597"/>
                </a:lnTo>
                <a:lnTo>
                  <a:pt x="217925" y="3558197"/>
                </a:lnTo>
                <a:lnTo>
                  <a:pt x="191511" y="3520097"/>
                </a:lnTo>
                <a:lnTo>
                  <a:pt x="168902" y="3481997"/>
                </a:lnTo>
                <a:lnTo>
                  <a:pt x="150191" y="3443897"/>
                </a:lnTo>
                <a:lnTo>
                  <a:pt x="135475" y="3405797"/>
                </a:lnTo>
                <a:lnTo>
                  <a:pt x="124846" y="3354997"/>
                </a:lnTo>
                <a:lnTo>
                  <a:pt x="118400" y="3316897"/>
                </a:lnTo>
                <a:lnTo>
                  <a:pt x="116230" y="3266097"/>
                </a:lnTo>
                <a:lnTo>
                  <a:pt x="120172" y="3177197"/>
                </a:lnTo>
                <a:lnTo>
                  <a:pt x="131027" y="3113697"/>
                </a:lnTo>
                <a:lnTo>
                  <a:pt x="147342" y="3050197"/>
                </a:lnTo>
                <a:lnTo>
                  <a:pt x="167661" y="2999397"/>
                </a:lnTo>
                <a:lnTo>
                  <a:pt x="190531" y="2948597"/>
                </a:lnTo>
                <a:lnTo>
                  <a:pt x="214497" y="2923197"/>
                </a:lnTo>
                <a:lnTo>
                  <a:pt x="238104" y="2897797"/>
                </a:lnTo>
                <a:lnTo>
                  <a:pt x="259897" y="2872397"/>
                </a:lnTo>
                <a:lnTo>
                  <a:pt x="278423" y="2859697"/>
                </a:lnTo>
                <a:lnTo>
                  <a:pt x="292226" y="2846997"/>
                </a:lnTo>
                <a:lnTo>
                  <a:pt x="327975" y="2834297"/>
                </a:lnTo>
                <a:lnTo>
                  <a:pt x="420646" y="2808897"/>
                </a:lnTo>
                <a:lnTo>
                  <a:pt x="476220" y="2808897"/>
                </a:lnTo>
                <a:lnTo>
                  <a:pt x="489813" y="2796197"/>
                </a:lnTo>
                <a:lnTo>
                  <a:pt x="498425" y="2796197"/>
                </a:lnTo>
                <a:lnTo>
                  <a:pt x="501434" y="2783497"/>
                </a:lnTo>
                <a:lnTo>
                  <a:pt x="496972" y="2770797"/>
                </a:lnTo>
                <a:lnTo>
                  <a:pt x="483171" y="2758097"/>
                </a:lnTo>
                <a:lnTo>
                  <a:pt x="196943" y="2758097"/>
                </a:lnTo>
                <a:lnTo>
                  <a:pt x="147469" y="2745397"/>
                </a:lnTo>
                <a:close/>
              </a:path>
              <a:path w="2540000" h="6301740">
                <a:moveTo>
                  <a:pt x="1983116" y="2694597"/>
                </a:moveTo>
                <a:lnTo>
                  <a:pt x="1790763" y="2694597"/>
                </a:lnTo>
                <a:lnTo>
                  <a:pt x="1712493" y="2719997"/>
                </a:lnTo>
                <a:lnTo>
                  <a:pt x="1673851" y="2719997"/>
                </a:lnTo>
                <a:lnTo>
                  <a:pt x="1635349" y="2745397"/>
                </a:lnTo>
                <a:lnTo>
                  <a:pt x="1558194" y="2770797"/>
                </a:lnTo>
                <a:lnTo>
                  <a:pt x="1479888" y="2821597"/>
                </a:lnTo>
                <a:lnTo>
                  <a:pt x="1439947" y="2859697"/>
                </a:lnTo>
                <a:lnTo>
                  <a:pt x="1399292" y="2885097"/>
                </a:lnTo>
                <a:lnTo>
                  <a:pt x="1357780" y="2923197"/>
                </a:lnTo>
                <a:lnTo>
                  <a:pt x="1315268" y="2961297"/>
                </a:lnTo>
                <a:lnTo>
                  <a:pt x="1271615" y="3012097"/>
                </a:lnTo>
                <a:lnTo>
                  <a:pt x="1226678" y="3062897"/>
                </a:lnTo>
                <a:lnTo>
                  <a:pt x="1180315" y="3113697"/>
                </a:lnTo>
                <a:lnTo>
                  <a:pt x="1132382" y="3177197"/>
                </a:lnTo>
                <a:lnTo>
                  <a:pt x="1059332" y="3266097"/>
                </a:lnTo>
                <a:lnTo>
                  <a:pt x="1011188" y="3329597"/>
                </a:lnTo>
                <a:lnTo>
                  <a:pt x="966143" y="3380397"/>
                </a:lnTo>
                <a:lnTo>
                  <a:pt x="923844" y="3431197"/>
                </a:lnTo>
                <a:lnTo>
                  <a:pt x="883935" y="3481997"/>
                </a:lnTo>
                <a:lnTo>
                  <a:pt x="846064" y="3520097"/>
                </a:lnTo>
                <a:lnTo>
                  <a:pt x="809874" y="3545497"/>
                </a:lnTo>
                <a:lnTo>
                  <a:pt x="775014" y="3583597"/>
                </a:lnTo>
                <a:lnTo>
                  <a:pt x="741127" y="3608997"/>
                </a:lnTo>
                <a:lnTo>
                  <a:pt x="573903" y="3672497"/>
                </a:lnTo>
                <a:lnTo>
                  <a:pt x="1122808" y="3672497"/>
                </a:lnTo>
                <a:lnTo>
                  <a:pt x="1136911" y="3659797"/>
                </a:lnTo>
                <a:lnTo>
                  <a:pt x="1180335" y="3608997"/>
                </a:lnTo>
                <a:lnTo>
                  <a:pt x="1224978" y="3570897"/>
                </a:lnTo>
                <a:lnTo>
                  <a:pt x="1270948" y="3520097"/>
                </a:lnTo>
                <a:lnTo>
                  <a:pt x="1318348" y="3456597"/>
                </a:lnTo>
                <a:lnTo>
                  <a:pt x="1441221" y="3304197"/>
                </a:lnTo>
                <a:lnTo>
                  <a:pt x="1487062" y="3253397"/>
                </a:lnTo>
                <a:lnTo>
                  <a:pt x="1530513" y="3202597"/>
                </a:lnTo>
                <a:lnTo>
                  <a:pt x="1571927" y="3164497"/>
                </a:lnTo>
                <a:lnTo>
                  <a:pt x="1611658" y="3113697"/>
                </a:lnTo>
                <a:lnTo>
                  <a:pt x="1650061" y="3088297"/>
                </a:lnTo>
                <a:lnTo>
                  <a:pt x="1687489" y="3050197"/>
                </a:lnTo>
                <a:lnTo>
                  <a:pt x="1797473" y="2973997"/>
                </a:lnTo>
                <a:lnTo>
                  <a:pt x="1872419" y="2948597"/>
                </a:lnTo>
                <a:lnTo>
                  <a:pt x="1911442" y="2935897"/>
                </a:lnTo>
                <a:lnTo>
                  <a:pt x="1951970" y="2935897"/>
                </a:lnTo>
                <a:lnTo>
                  <a:pt x="1994357" y="2923197"/>
                </a:lnTo>
                <a:lnTo>
                  <a:pt x="2424978" y="2923197"/>
                </a:lnTo>
                <a:lnTo>
                  <a:pt x="2383308" y="2885097"/>
                </a:lnTo>
                <a:lnTo>
                  <a:pt x="2339580" y="2846997"/>
                </a:lnTo>
                <a:lnTo>
                  <a:pt x="2294355" y="2808897"/>
                </a:lnTo>
                <a:lnTo>
                  <a:pt x="2155326" y="2732697"/>
                </a:lnTo>
                <a:lnTo>
                  <a:pt x="2065467" y="2707297"/>
                </a:lnTo>
                <a:lnTo>
                  <a:pt x="2023072" y="2707297"/>
                </a:lnTo>
                <a:lnTo>
                  <a:pt x="1983116" y="2694597"/>
                </a:lnTo>
                <a:close/>
              </a:path>
              <a:path w="2540000" h="6301740">
                <a:moveTo>
                  <a:pt x="81768" y="1676399"/>
                </a:moveTo>
                <a:lnTo>
                  <a:pt x="60494" y="1676399"/>
                </a:lnTo>
                <a:lnTo>
                  <a:pt x="52300" y="1689099"/>
                </a:lnTo>
                <a:lnTo>
                  <a:pt x="47841" y="1701799"/>
                </a:lnTo>
                <a:lnTo>
                  <a:pt x="46494" y="1727199"/>
                </a:lnTo>
                <a:lnTo>
                  <a:pt x="47232" y="1790699"/>
                </a:lnTo>
                <a:lnTo>
                  <a:pt x="49076" y="1854199"/>
                </a:lnTo>
                <a:lnTo>
                  <a:pt x="53870" y="1981199"/>
                </a:lnTo>
                <a:lnTo>
                  <a:pt x="55713" y="2031999"/>
                </a:lnTo>
                <a:lnTo>
                  <a:pt x="56451" y="2057399"/>
                </a:lnTo>
                <a:lnTo>
                  <a:pt x="56023" y="2082799"/>
                </a:lnTo>
                <a:lnTo>
                  <a:pt x="54895" y="2108199"/>
                </a:lnTo>
                <a:lnTo>
                  <a:pt x="53301" y="2158999"/>
                </a:lnTo>
                <a:lnTo>
                  <a:pt x="49645" y="2260599"/>
                </a:lnTo>
                <a:lnTo>
                  <a:pt x="48050" y="2324099"/>
                </a:lnTo>
                <a:lnTo>
                  <a:pt x="46922" y="2387599"/>
                </a:lnTo>
                <a:lnTo>
                  <a:pt x="46494" y="2438399"/>
                </a:lnTo>
                <a:lnTo>
                  <a:pt x="47841" y="2463799"/>
                </a:lnTo>
                <a:lnTo>
                  <a:pt x="52300" y="2476499"/>
                </a:lnTo>
                <a:lnTo>
                  <a:pt x="60494" y="2489199"/>
                </a:lnTo>
                <a:lnTo>
                  <a:pt x="87995" y="2489199"/>
                </a:lnTo>
                <a:lnTo>
                  <a:pt x="91731" y="2476499"/>
                </a:lnTo>
                <a:lnTo>
                  <a:pt x="92976" y="2463799"/>
                </a:lnTo>
                <a:lnTo>
                  <a:pt x="93600" y="2438399"/>
                </a:lnTo>
                <a:lnTo>
                  <a:pt x="95470" y="2412999"/>
                </a:lnTo>
                <a:lnTo>
                  <a:pt x="98586" y="2374899"/>
                </a:lnTo>
                <a:lnTo>
                  <a:pt x="102946" y="2362199"/>
                </a:lnTo>
                <a:lnTo>
                  <a:pt x="117196" y="2311399"/>
                </a:lnTo>
                <a:lnTo>
                  <a:pt x="137258" y="2273299"/>
                </a:lnTo>
                <a:lnTo>
                  <a:pt x="198139" y="2235199"/>
                </a:lnTo>
                <a:lnTo>
                  <a:pt x="240617" y="2222499"/>
                </a:lnTo>
                <a:lnTo>
                  <a:pt x="292226" y="2209799"/>
                </a:lnTo>
                <a:lnTo>
                  <a:pt x="1568839" y="2209799"/>
                </a:lnTo>
                <a:lnTo>
                  <a:pt x="1639279" y="2197099"/>
                </a:lnTo>
                <a:lnTo>
                  <a:pt x="1705833" y="2197099"/>
                </a:lnTo>
                <a:lnTo>
                  <a:pt x="1768653" y="2184399"/>
                </a:lnTo>
                <a:lnTo>
                  <a:pt x="1827895" y="2184399"/>
                </a:lnTo>
                <a:lnTo>
                  <a:pt x="1883712" y="2171699"/>
                </a:lnTo>
                <a:lnTo>
                  <a:pt x="1936258" y="2158999"/>
                </a:lnTo>
                <a:lnTo>
                  <a:pt x="1985687" y="2146299"/>
                </a:lnTo>
                <a:lnTo>
                  <a:pt x="2032153" y="2133599"/>
                </a:lnTo>
                <a:lnTo>
                  <a:pt x="2075810" y="2120899"/>
                </a:lnTo>
                <a:lnTo>
                  <a:pt x="2116812" y="2095499"/>
                </a:lnTo>
                <a:lnTo>
                  <a:pt x="2155313" y="2082799"/>
                </a:lnTo>
                <a:lnTo>
                  <a:pt x="2191467" y="2057399"/>
                </a:lnTo>
                <a:lnTo>
                  <a:pt x="2225427" y="2031999"/>
                </a:lnTo>
                <a:lnTo>
                  <a:pt x="2257349" y="2019299"/>
                </a:lnTo>
                <a:lnTo>
                  <a:pt x="2287386" y="1993899"/>
                </a:lnTo>
                <a:lnTo>
                  <a:pt x="2315691" y="1968499"/>
                </a:lnTo>
                <a:lnTo>
                  <a:pt x="2342419" y="1943099"/>
                </a:lnTo>
                <a:lnTo>
                  <a:pt x="2367724" y="1917699"/>
                </a:lnTo>
                <a:lnTo>
                  <a:pt x="314953" y="1917699"/>
                </a:lnTo>
                <a:lnTo>
                  <a:pt x="292226" y="1904999"/>
                </a:lnTo>
                <a:lnTo>
                  <a:pt x="229184" y="1904999"/>
                </a:lnTo>
                <a:lnTo>
                  <a:pt x="179214" y="1892299"/>
                </a:lnTo>
                <a:lnTo>
                  <a:pt x="141837" y="1866899"/>
                </a:lnTo>
                <a:lnTo>
                  <a:pt x="116574" y="1828799"/>
                </a:lnTo>
                <a:lnTo>
                  <a:pt x="102946" y="1790699"/>
                </a:lnTo>
                <a:lnTo>
                  <a:pt x="95470" y="1739899"/>
                </a:lnTo>
                <a:lnTo>
                  <a:pt x="93600" y="1727199"/>
                </a:lnTo>
                <a:lnTo>
                  <a:pt x="92976" y="1701799"/>
                </a:lnTo>
                <a:lnTo>
                  <a:pt x="91731" y="1689099"/>
                </a:lnTo>
                <a:lnTo>
                  <a:pt x="87995" y="1689099"/>
                </a:lnTo>
                <a:lnTo>
                  <a:pt x="81768" y="1676399"/>
                </a:lnTo>
                <a:close/>
              </a:path>
              <a:path w="2540000" h="6301740">
                <a:moveTo>
                  <a:pt x="2252738" y="457199"/>
                </a:moveTo>
                <a:lnTo>
                  <a:pt x="1655700" y="457199"/>
                </a:lnTo>
                <a:lnTo>
                  <a:pt x="1710063" y="469899"/>
                </a:lnTo>
                <a:lnTo>
                  <a:pt x="1762983" y="469899"/>
                </a:lnTo>
                <a:lnTo>
                  <a:pt x="1814418" y="482599"/>
                </a:lnTo>
                <a:lnTo>
                  <a:pt x="1864328" y="482599"/>
                </a:lnTo>
                <a:lnTo>
                  <a:pt x="1912673" y="495299"/>
                </a:lnTo>
                <a:lnTo>
                  <a:pt x="2004505" y="520699"/>
                </a:lnTo>
                <a:lnTo>
                  <a:pt x="2047910" y="533399"/>
                </a:lnTo>
                <a:lnTo>
                  <a:pt x="2089588" y="558799"/>
                </a:lnTo>
                <a:lnTo>
                  <a:pt x="2129497" y="571499"/>
                </a:lnTo>
                <a:lnTo>
                  <a:pt x="2167597" y="596899"/>
                </a:lnTo>
                <a:lnTo>
                  <a:pt x="2203848" y="622299"/>
                </a:lnTo>
                <a:lnTo>
                  <a:pt x="2272912" y="673099"/>
                </a:lnTo>
                <a:lnTo>
                  <a:pt x="2305504" y="711199"/>
                </a:lnTo>
                <a:lnTo>
                  <a:pt x="2335812" y="749299"/>
                </a:lnTo>
                <a:lnTo>
                  <a:pt x="2363665" y="787399"/>
                </a:lnTo>
                <a:lnTo>
                  <a:pt x="2388889" y="825499"/>
                </a:lnTo>
                <a:lnTo>
                  <a:pt x="2411310" y="876299"/>
                </a:lnTo>
                <a:lnTo>
                  <a:pt x="2430757" y="927099"/>
                </a:lnTo>
                <a:lnTo>
                  <a:pt x="2447056" y="965199"/>
                </a:lnTo>
                <a:lnTo>
                  <a:pt x="2460034" y="1015999"/>
                </a:lnTo>
                <a:lnTo>
                  <a:pt x="2469518" y="1066799"/>
                </a:lnTo>
                <a:lnTo>
                  <a:pt x="2475335" y="1117599"/>
                </a:lnTo>
                <a:lnTo>
                  <a:pt x="2477312" y="1168399"/>
                </a:lnTo>
                <a:lnTo>
                  <a:pt x="2476501" y="1219199"/>
                </a:lnTo>
                <a:lnTo>
                  <a:pt x="2473789" y="1269999"/>
                </a:lnTo>
                <a:lnTo>
                  <a:pt x="2468756" y="1308099"/>
                </a:lnTo>
                <a:lnTo>
                  <a:pt x="2460983" y="1358899"/>
                </a:lnTo>
                <a:lnTo>
                  <a:pt x="2450051" y="1409699"/>
                </a:lnTo>
                <a:lnTo>
                  <a:pt x="2435542" y="1447799"/>
                </a:lnTo>
                <a:lnTo>
                  <a:pt x="2417036" y="1498599"/>
                </a:lnTo>
                <a:lnTo>
                  <a:pt x="2394114" y="1536699"/>
                </a:lnTo>
                <a:lnTo>
                  <a:pt x="2366356" y="1574799"/>
                </a:lnTo>
                <a:lnTo>
                  <a:pt x="2333345" y="1625599"/>
                </a:lnTo>
                <a:lnTo>
                  <a:pt x="2294661" y="1663699"/>
                </a:lnTo>
                <a:lnTo>
                  <a:pt x="2271290" y="1689099"/>
                </a:lnTo>
                <a:lnTo>
                  <a:pt x="2246418" y="1714499"/>
                </a:lnTo>
                <a:lnTo>
                  <a:pt x="2219839" y="1739899"/>
                </a:lnTo>
                <a:lnTo>
                  <a:pt x="2191342" y="1752599"/>
                </a:lnTo>
                <a:lnTo>
                  <a:pt x="2160721" y="1777999"/>
                </a:lnTo>
                <a:lnTo>
                  <a:pt x="2127765" y="1790699"/>
                </a:lnTo>
                <a:lnTo>
                  <a:pt x="2092268" y="1816099"/>
                </a:lnTo>
                <a:lnTo>
                  <a:pt x="2054021" y="1828799"/>
                </a:lnTo>
                <a:lnTo>
                  <a:pt x="2012815" y="1841499"/>
                </a:lnTo>
                <a:lnTo>
                  <a:pt x="1968441" y="1866899"/>
                </a:lnTo>
                <a:lnTo>
                  <a:pt x="1920692" y="1879599"/>
                </a:lnTo>
                <a:lnTo>
                  <a:pt x="1869360" y="1879599"/>
                </a:lnTo>
                <a:lnTo>
                  <a:pt x="1814234" y="1892299"/>
                </a:lnTo>
                <a:lnTo>
                  <a:pt x="1755109" y="1904999"/>
                </a:lnTo>
                <a:lnTo>
                  <a:pt x="1691774" y="1904999"/>
                </a:lnTo>
                <a:lnTo>
                  <a:pt x="1624022" y="1917699"/>
                </a:lnTo>
                <a:lnTo>
                  <a:pt x="2367724" y="1917699"/>
                </a:lnTo>
                <a:lnTo>
                  <a:pt x="2409491" y="1866899"/>
                </a:lnTo>
                <a:lnTo>
                  <a:pt x="2446027" y="1816099"/>
                </a:lnTo>
                <a:lnTo>
                  <a:pt x="2477681" y="1765299"/>
                </a:lnTo>
                <a:lnTo>
                  <a:pt x="2504801" y="1714499"/>
                </a:lnTo>
                <a:lnTo>
                  <a:pt x="2527736" y="1663699"/>
                </a:lnTo>
                <a:lnTo>
                  <a:pt x="2539997" y="1625599"/>
                </a:lnTo>
                <a:lnTo>
                  <a:pt x="2539997" y="850899"/>
                </a:lnTo>
                <a:lnTo>
                  <a:pt x="2536072" y="838199"/>
                </a:lnTo>
                <a:lnTo>
                  <a:pt x="2515926" y="787399"/>
                </a:lnTo>
                <a:lnTo>
                  <a:pt x="2492297" y="736599"/>
                </a:lnTo>
                <a:lnTo>
                  <a:pt x="2464925" y="698499"/>
                </a:lnTo>
                <a:lnTo>
                  <a:pt x="2433551" y="647699"/>
                </a:lnTo>
                <a:lnTo>
                  <a:pt x="2397914" y="596899"/>
                </a:lnTo>
                <a:lnTo>
                  <a:pt x="2357754" y="546099"/>
                </a:lnTo>
                <a:lnTo>
                  <a:pt x="2324614" y="520699"/>
                </a:lnTo>
                <a:lnTo>
                  <a:pt x="2289570" y="482599"/>
                </a:lnTo>
                <a:lnTo>
                  <a:pt x="2252738" y="457199"/>
                </a:lnTo>
                <a:close/>
              </a:path>
              <a:path w="2540000" h="6301740">
                <a:moveTo>
                  <a:pt x="87995" y="12699"/>
                </a:moveTo>
                <a:lnTo>
                  <a:pt x="52300" y="12699"/>
                </a:lnTo>
                <a:lnTo>
                  <a:pt x="47841" y="38099"/>
                </a:lnTo>
                <a:lnTo>
                  <a:pt x="46494" y="63499"/>
                </a:lnTo>
                <a:lnTo>
                  <a:pt x="47530" y="126999"/>
                </a:lnTo>
                <a:lnTo>
                  <a:pt x="49999" y="190499"/>
                </a:lnTo>
                <a:lnTo>
                  <a:pt x="52946" y="253999"/>
                </a:lnTo>
                <a:lnTo>
                  <a:pt x="55415" y="304799"/>
                </a:lnTo>
                <a:lnTo>
                  <a:pt x="56451" y="342899"/>
                </a:lnTo>
                <a:lnTo>
                  <a:pt x="52532" y="431799"/>
                </a:lnTo>
                <a:lnTo>
                  <a:pt x="50413" y="495299"/>
                </a:lnTo>
                <a:lnTo>
                  <a:pt x="48468" y="558799"/>
                </a:lnTo>
                <a:lnTo>
                  <a:pt x="47046" y="622299"/>
                </a:lnTo>
                <a:lnTo>
                  <a:pt x="46494" y="685799"/>
                </a:lnTo>
                <a:lnTo>
                  <a:pt x="47841" y="711199"/>
                </a:lnTo>
                <a:lnTo>
                  <a:pt x="52300" y="723899"/>
                </a:lnTo>
                <a:lnTo>
                  <a:pt x="60494" y="736599"/>
                </a:lnTo>
                <a:lnTo>
                  <a:pt x="87995" y="736599"/>
                </a:lnTo>
                <a:lnTo>
                  <a:pt x="91731" y="723899"/>
                </a:lnTo>
                <a:lnTo>
                  <a:pt x="92976" y="711199"/>
                </a:lnTo>
                <a:lnTo>
                  <a:pt x="93600" y="685799"/>
                </a:lnTo>
                <a:lnTo>
                  <a:pt x="95470" y="660399"/>
                </a:lnTo>
                <a:lnTo>
                  <a:pt x="98586" y="622299"/>
                </a:lnTo>
                <a:lnTo>
                  <a:pt x="117196" y="558799"/>
                </a:lnTo>
                <a:lnTo>
                  <a:pt x="137258" y="520699"/>
                </a:lnTo>
                <a:lnTo>
                  <a:pt x="198139" y="469899"/>
                </a:lnTo>
                <a:lnTo>
                  <a:pt x="240617" y="469899"/>
                </a:lnTo>
                <a:lnTo>
                  <a:pt x="292226" y="457199"/>
                </a:lnTo>
                <a:lnTo>
                  <a:pt x="2252738" y="457199"/>
                </a:lnTo>
                <a:lnTo>
                  <a:pt x="2214230" y="431799"/>
                </a:lnTo>
                <a:lnTo>
                  <a:pt x="2174163" y="406399"/>
                </a:lnTo>
                <a:lnTo>
                  <a:pt x="2132648" y="380999"/>
                </a:lnTo>
                <a:lnTo>
                  <a:pt x="2089802" y="355599"/>
                </a:lnTo>
                <a:lnTo>
                  <a:pt x="2000569" y="330199"/>
                </a:lnTo>
                <a:lnTo>
                  <a:pt x="1954410" y="304799"/>
                </a:lnTo>
                <a:lnTo>
                  <a:pt x="1907376" y="292099"/>
                </a:lnTo>
                <a:lnTo>
                  <a:pt x="1859580" y="292099"/>
                </a:lnTo>
                <a:lnTo>
                  <a:pt x="1762160" y="266699"/>
                </a:lnTo>
                <a:lnTo>
                  <a:pt x="1712764" y="266699"/>
                </a:lnTo>
                <a:lnTo>
                  <a:pt x="1663063" y="253999"/>
                </a:lnTo>
                <a:lnTo>
                  <a:pt x="1563203" y="253999"/>
                </a:lnTo>
                <a:lnTo>
                  <a:pt x="1513272" y="241299"/>
                </a:lnTo>
                <a:lnTo>
                  <a:pt x="292226" y="241299"/>
                </a:lnTo>
                <a:lnTo>
                  <a:pt x="229822" y="228599"/>
                </a:lnTo>
                <a:lnTo>
                  <a:pt x="181127" y="215899"/>
                </a:lnTo>
                <a:lnTo>
                  <a:pt x="144706" y="190499"/>
                </a:lnTo>
                <a:lnTo>
                  <a:pt x="102946" y="114299"/>
                </a:lnTo>
                <a:lnTo>
                  <a:pt x="95470" y="63499"/>
                </a:lnTo>
                <a:lnTo>
                  <a:pt x="93600" y="50799"/>
                </a:lnTo>
                <a:lnTo>
                  <a:pt x="92976" y="25399"/>
                </a:lnTo>
                <a:lnTo>
                  <a:pt x="91731" y="25399"/>
                </a:lnTo>
                <a:lnTo>
                  <a:pt x="87995" y="12699"/>
                </a:lnTo>
                <a:close/>
              </a:path>
              <a:path w="2540000" h="6301740">
                <a:moveTo>
                  <a:pt x="73060" y="0"/>
                </a:moveTo>
                <a:lnTo>
                  <a:pt x="60494" y="12699"/>
                </a:lnTo>
                <a:lnTo>
                  <a:pt x="81768" y="12699"/>
                </a:lnTo>
                <a:lnTo>
                  <a:pt x="73060" y="0"/>
                </a:lnTo>
                <a:close/>
              </a:path>
            </a:pathLst>
          </a:custGeom>
          <a:solidFill>
            <a:srgbClr val="E4E5E4"/>
          </a:solidFill>
        </p:spPr>
        <p:txBody>
          <a:bodyPr wrap="square" lIns="0" tIns="0" rIns="0" bIns="0" rtlCol="0"/>
          <a:lstStyle/>
          <a:p>
            <a:pPr defTabSz="914400"/>
            <a:endParaRPr>
              <a:solidFill>
                <a:prstClr val="black"/>
              </a:solidFill>
            </a:endParaRPr>
          </a:p>
        </p:txBody>
      </p:sp>
      <p:sp>
        <p:nvSpPr>
          <p:cNvPr id="2" name="Title 1"/>
          <p:cNvSpPr>
            <a:spLocks noGrp="1"/>
          </p:cNvSpPr>
          <p:nvPr>
            <p:ph type="title"/>
          </p:nvPr>
        </p:nvSpPr>
        <p:spPr>
          <a:xfrm>
            <a:off x="838200" y="582614"/>
            <a:ext cx="10515600" cy="1325563"/>
          </a:xfrm>
          <a:prstGeom prst="rect">
            <a:avLst/>
          </a:prstGeom>
        </p:spPr>
        <p:txBody>
          <a:bodyPr/>
          <a:lstStyle/>
          <a:p>
            <a:r>
              <a:rPr lang="en-US"/>
              <a:t>Click to edit Master title style</a:t>
            </a:r>
          </a:p>
        </p:txBody>
      </p:sp>
      <p:sp>
        <p:nvSpPr>
          <p:cNvPr id="7" name="Date Placeholder 6"/>
          <p:cNvSpPr>
            <a:spLocks noGrp="1"/>
          </p:cNvSpPr>
          <p:nvPr>
            <p:ph type="dt" sz="half" idx="10"/>
          </p:nvPr>
        </p:nvSpPr>
        <p:spPr/>
        <p:txBody>
          <a:bodyPr/>
          <a:lstStyle/>
          <a:p>
            <a:fld id="{BC3C1BC0-7D4E-4886-ADB2-E31B9F69854C}" type="datetimeFigureOut">
              <a:rPr lang="lv-LV" smtClean="0">
                <a:solidFill>
                  <a:prstClr val="black">
                    <a:tint val="75000"/>
                  </a:prstClr>
                </a:solidFill>
              </a:rPr>
              <a:pPr/>
              <a:t>24.04.2024</a:t>
            </a:fld>
            <a:endParaRPr lang="lv-LV">
              <a:solidFill>
                <a:prstClr val="black">
                  <a:tint val="75000"/>
                </a:prstClr>
              </a:solidFill>
            </a:endParaRPr>
          </a:p>
        </p:txBody>
      </p:sp>
      <p:sp>
        <p:nvSpPr>
          <p:cNvPr id="8" name="Footer Placeholder 7"/>
          <p:cNvSpPr>
            <a:spLocks noGrp="1"/>
          </p:cNvSpPr>
          <p:nvPr>
            <p:ph type="ftr" sz="quarter" idx="11"/>
          </p:nvPr>
        </p:nvSpPr>
        <p:spPr/>
        <p:txBody>
          <a:bodyPr/>
          <a:lstStyle/>
          <a:p>
            <a:endParaRPr lang="lv-LV">
              <a:solidFill>
                <a:prstClr val="black">
                  <a:tint val="75000"/>
                </a:prstClr>
              </a:solidFill>
            </a:endParaRPr>
          </a:p>
        </p:txBody>
      </p:sp>
      <p:sp>
        <p:nvSpPr>
          <p:cNvPr id="9" name="Slide Number Placeholder 8"/>
          <p:cNvSpPr>
            <a:spLocks noGrp="1"/>
          </p:cNvSpPr>
          <p:nvPr>
            <p:ph type="sldNum" sz="quarter" idx="12"/>
          </p:nvPr>
        </p:nvSpPr>
        <p:spPr/>
        <p:txBody>
          <a:bodyPr/>
          <a:lstStyle/>
          <a:p>
            <a:fld id="{CDF48165-C563-413F-9E9D-4CDFDFDA8CAE}" type="slidenum">
              <a:rPr lang="lv-LV" smtClean="0">
                <a:solidFill>
                  <a:prstClr val="black">
                    <a:tint val="75000"/>
                  </a:prstClr>
                </a:solidFill>
              </a:rPr>
              <a:pPr/>
              <a:t>‹#›</a:t>
            </a:fld>
            <a:endParaRPr lang="lv-LV">
              <a:solidFill>
                <a:prstClr val="black">
                  <a:tint val="75000"/>
                </a:prstClr>
              </a:solidFill>
            </a:endParaRPr>
          </a:p>
        </p:txBody>
      </p:sp>
      <p:sp>
        <p:nvSpPr>
          <p:cNvPr id="14" name="object 4"/>
          <p:cNvSpPr/>
          <p:nvPr userDrawn="1"/>
        </p:nvSpPr>
        <p:spPr>
          <a:xfrm>
            <a:off x="850901" y="6146801"/>
            <a:ext cx="2037689" cy="280911"/>
          </a:xfrm>
          <a:prstGeom prst="rect">
            <a:avLst/>
          </a:prstGeom>
          <a:blipFill>
            <a:blip r:embed="rId2" cstate="print"/>
            <a:stretch>
              <a:fillRect/>
            </a:stretch>
          </a:blipFill>
        </p:spPr>
        <p:txBody>
          <a:bodyPr wrap="square" lIns="0" tIns="0" rIns="0" bIns="0" rtlCol="0"/>
          <a:lstStyle/>
          <a:p>
            <a:pPr defTabSz="914400"/>
            <a:endParaRPr>
              <a:solidFill>
                <a:prstClr val="black"/>
              </a:solidFill>
            </a:endParaRPr>
          </a:p>
        </p:txBody>
      </p:sp>
      <p:sp>
        <p:nvSpPr>
          <p:cNvPr id="15" name="Text Placeholder 14"/>
          <p:cNvSpPr>
            <a:spLocks noGrp="1"/>
          </p:cNvSpPr>
          <p:nvPr>
            <p:ph type="body" sz="quarter" idx="13" hasCustomPrompt="1"/>
          </p:nvPr>
        </p:nvSpPr>
        <p:spPr>
          <a:xfrm>
            <a:off x="6377518" y="2110154"/>
            <a:ext cx="5158316" cy="4036647"/>
          </a:xfrm>
          <a:prstGeom prst="rect">
            <a:avLst/>
          </a:prstGeom>
        </p:spPr>
        <p:txBody>
          <a:bodyPr/>
          <a:lstStyle>
            <a:lvl1pPr>
              <a:defRPr sz="1600" b="0">
                <a:solidFill>
                  <a:srgbClr val="515C5F"/>
                </a:solidFill>
              </a:defRPr>
            </a:lvl1pPr>
          </a:lstStyle>
          <a:p>
            <a:pPr lvl="0"/>
            <a:r>
              <a:rPr lang="lv-LV" err="1"/>
              <a:t>Body</a:t>
            </a:r>
            <a:r>
              <a:rPr lang="lv-LV"/>
              <a:t> </a:t>
            </a:r>
            <a:r>
              <a:rPr lang="lv-LV" err="1"/>
              <a:t>text</a:t>
            </a:r>
            <a:endParaRPr lang="en-US"/>
          </a:p>
        </p:txBody>
      </p:sp>
    </p:spTree>
    <p:extLst>
      <p:ext uri="{BB962C8B-B14F-4D97-AF65-F5344CB8AC3E}">
        <p14:creationId xmlns:p14="http://schemas.microsoft.com/office/powerpoint/2010/main" val="12288144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1825625"/>
            <a:ext cx="10515600" cy="972005"/>
          </a:xfrm>
          <a:prstGeom prst="rect">
            <a:avLst/>
          </a:prstGeom>
        </p:spPr>
        <p:txBody>
          <a:bodyPr lIns="0" tIns="0" rIns="0" bIns="0"/>
          <a:lstStyle>
            <a:lvl1pPr marL="0" indent="0">
              <a:lnSpc>
                <a:spcPct val="100000"/>
              </a:lnSpc>
              <a:spcBef>
                <a:spcPts val="0"/>
              </a:spcBef>
              <a:buFontTx/>
              <a:buNone/>
              <a:defRPr sz="2400" b="1">
                <a:solidFill>
                  <a:srgbClr val="515C5F"/>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marL="0" indent="0">
              <a:lnSpc>
                <a:spcPct val="100000"/>
              </a:lnSpc>
              <a:spcBef>
                <a:spcPts val="600"/>
              </a:spcBef>
              <a:buFontTx/>
              <a:buNone/>
              <a:defRPr sz="1600" b="0">
                <a:solidFill>
                  <a:srgbClr val="515C5F"/>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lv-LV" err="1"/>
              <a:t>Second</a:t>
            </a:r>
            <a:r>
              <a:rPr lang="lv-LV"/>
              <a:t> </a:t>
            </a:r>
            <a:r>
              <a:rPr lang="lv-LV" err="1"/>
              <a:t>level</a:t>
            </a:r>
            <a:endParaRPr lang="en-US"/>
          </a:p>
        </p:txBody>
      </p:sp>
      <p:sp>
        <p:nvSpPr>
          <p:cNvPr id="7" name="object 3"/>
          <p:cNvSpPr/>
          <p:nvPr userDrawn="1"/>
        </p:nvSpPr>
        <p:spPr>
          <a:xfrm>
            <a:off x="8805336" y="1394"/>
            <a:ext cx="3386667" cy="6301740"/>
          </a:xfrm>
          <a:custGeom>
            <a:avLst/>
            <a:gdLst/>
            <a:ahLst/>
            <a:cxnLst/>
            <a:rect l="l" t="t" r="r" b="b"/>
            <a:pathLst>
              <a:path w="2540000" h="6301740">
                <a:moveTo>
                  <a:pt x="726185" y="4650397"/>
                </a:moveTo>
                <a:lnTo>
                  <a:pt x="583415" y="4650397"/>
                </a:lnTo>
                <a:lnTo>
                  <a:pt x="526056" y="4663097"/>
                </a:lnTo>
                <a:lnTo>
                  <a:pt x="472319" y="4675797"/>
                </a:lnTo>
                <a:lnTo>
                  <a:pt x="422370" y="4701197"/>
                </a:lnTo>
                <a:lnTo>
                  <a:pt x="376373" y="4726597"/>
                </a:lnTo>
                <a:lnTo>
                  <a:pt x="334492" y="4751997"/>
                </a:lnTo>
                <a:lnTo>
                  <a:pt x="296893" y="4777397"/>
                </a:lnTo>
                <a:lnTo>
                  <a:pt x="263740" y="4802797"/>
                </a:lnTo>
                <a:lnTo>
                  <a:pt x="235199" y="4828197"/>
                </a:lnTo>
                <a:lnTo>
                  <a:pt x="192608" y="4878997"/>
                </a:lnTo>
                <a:lnTo>
                  <a:pt x="165332" y="4917097"/>
                </a:lnTo>
                <a:lnTo>
                  <a:pt x="141594" y="4967897"/>
                </a:lnTo>
                <a:lnTo>
                  <a:pt x="121158" y="5005997"/>
                </a:lnTo>
                <a:lnTo>
                  <a:pt x="103787" y="5056797"/>
                </a:lnTo>
                <a:lnTo>
                  <a:pt x="89247" y="5094897"/>
                </a:lnTo>
                <a:lnTo>
                  <a:pt x="77300" y="5145697"/>
                </a:lnTo>
                <a:lnTo>
                  <a:pt x="67712" y="5196497"/>
                </a:lnTo>
                <a:lnTo>
                  <a:pt x="60246" y="5247297"/>
                </a:lnTo>
                <a:lnTo>
                  <a:pt x="54666" y="5298097"/>
                </a:lnTo>
                <a:lnTo>
                  <a:pt x="50737" y="5336197"/>
                </a:lnTo>
                <a:lnTo>
                  <a:pt x="48223" y="5386997"/>
                </a:lnTo>
                <a:lnTo>
                  <a:pt x="46887" y="5437797"/>
                </a:lnTo>
                <a:lnTo>
                  <a:pt x="46494" y="5488597"/>
                </a:lnTo>
                <a:lnTo>
                  <a:pt x="46922" y="5526697"/>
                </a:lnTo>
                <a:lnTo>
                  <a:pt x="48050" y="5590197"/>
                </a:lnTo>
                <a:lnTo>
                  <a:pt x="49645" y="5640997"/>
                </a:lnTo>
                <a:lnTo>
                  <a:pt x="51473" y="5704497"/>
                </a:lnTo>
                <a:lnTo>
                  <a:pt x="56023" y="5856897"/>
                </a:lnTo>
                <a:lnTo>
                  <a:pt x="56451" y="5882297"/>
                </a:lnTo>
                <a:lnTo>
                  <a:pt x="55899" y="5894997"/>
                </a:lnTo>
                <a:lnTo>
                  <a:pt x="54477" y="5933097"/>
                </a:lnTo>
                <a:lnTo>
                  <a:pt x="52532" y="5983897"/>
                </a:lnTo>
                <a:lnTo>
                  <a:pt x="50413" y="6047397"/>
                </a:lnTo>
                <a:lnTo>
                  <a:pt x="48468" y="6123597"/>
                </a:lnTo>
                <a:lnTo>
                  <a:pt x="47046" y="6187097"/>
                </a:lnTo>
                <a:lnTo>
                  <a:pt x="46494" y="6250597"/>
                </a:lnTo>
                <a:lnTo>
                  <a:pt x="47841" y="6275997"/>
                </a:lnTo>
                <a:lnTo>
                  <a:pt x="52300" y="6288697"/>
                </a:lnTo>
                <a:lnTo>
                  <a:pt x="60494" y="6301397"/>
                </a:lnTo>
                <a:lnTo>
                  <a:pt x="87995" y="6301397"/>
                </a:lnTo>
                <a:lnTo>
                  <a:pt x="91731" y="6288697"/>
                </a:lnTo>
                <a:lnTo>
                  <a:pt x="92976" y="6275997"/>
                </a:lnTo>
                <a:lnTo>
                  <a:pt x="93600" y="6250597"/>
                </a:lnTo>
                <a:lnTo>
                  <a:pt x="95470" y="6225197"/>
                </a:lnTo>
                <a:lnTo>
                  <a:pt x="98586" y="6187097"/>
                </a:lnTo>
                <a:lnTo>
                  <a:pt x="102946" y="6174397"/>
                </a:lnTo>
                <a:lnTo>
                  <a:pt x="117196" y="6123597"/>
                </a:lnTo>
                <a:lnTo>
                  <a:pt x="137258" y="6085497"/>
                </a:lnTo>
                <a:lnTo>
                  <a:pt x="198139" y="6047397"/>
                </a:lnTo>
                <a:lnTo>
                  <a:pt x="240617" y="6034697"/>
                </a:lnTo>
                <a:lnTo>
                  <a:pt x="292226" y="6021997"/>
                </a:lnTo>
                <a:lnTo>
                  <a:pt x="2539997" y="6021997"/>
                </a:lnTo>
                <a:lnTo>
                  <a:pt x="2539997" y="5755297"/>
                </a:lnTo>
                <a:lnTo>
                  <a:pt x="198829" y="5755297"/>
                </a:lnTo>
                <a:lnTo>
                  <a:pt x="187625" y="5742597"/>
                </a:lnTo>
                <a:lnTo>
                  <a:pt x="178908" y="5742597"/>
                </a:lnTo>
                <a:lnTo>
                  <a:pt x="165362" y="5691797"/>
                </a:lnTo>
                <a:lnTo>
                  <a:pt x="158980" y="5640997"/>
                </a:lnTo>
                <a:lnTo>
                  <a:pt x="154467" y="5577497"/>
                </a:lnTo>
                <a:lnTo>
                  <a:pt x="152755" y="5501297"/>
                </a:lnTo>
                <a:lnTo>
                  <a:pt x="154291" y="5450497"/>
                </a:lnTo>
                <a:lnTo>
                  <a:pt x="158868" y="5412397"/>
                </a:lnTo>
                <a:lnTo>
                  <a:pt x="166438" y="5361597"/>
                </a:lnTo>
                <a:lnTo>
                  <a:pt x="176956" y="5323497"/>
                </a:lnTo>
                <a:lnTo>
                  <a:pt x="190374" y="5285397"/>
                </a:lnTo>
                <a:lnTo>
                  <a:pt x="206646" y="5247297"/>
                </a:lnTo>
                <a:lnTo>
                  <a:pt x="225725" y="5209197"/>
                </a:lnTo>
                <a:lnTo>
                  <a:pt x="247564" y="5171097"/>
                </a:lnTo>
                <a:lnTo>
                  <a:pt x="272116" y="5145697"/>
                </a:lnTo>
                <a:lnTo>
                  <a:pt x="299334" y="5107597"/>
                </a:lnTo>
                <a:lnTo>
                  <a:pt x="329172" y="5082197"/>
                </a:lnTo>
                <a:lnTo>
                  <a:pt x="361584" y="5056797"/>
                </a:lnTo>
                <a:lnTo>
                  <a:pt x="396521" y="5031397"/>
                </a:lnTo>
                <a:lnTo>
                  <a:pt x="433937" y="5018697"/>
                </a:lnTo>
                <a:lnTo>
                  <a:pt x="473787" y="4993297"/>
                </a:lnTo>
                <a:lnTo>
                  <a:pt x="516022" y="4980597"/>
                </a:lnTo>
                <a:lnTo>
                  <a:pt x="560596" y="4967897"/>
                </a:lnTo>
                <a:lnTo>
                  <a:pt x="607462" y="4955197"/>
                </a:lnTo>
                <a:lnTo>
                  <a:pt x="656574" y="4942497"/>
                </a:lnTo>
                <a:lnTo>
                  <a:pt x="707884" y="4929797"/>
                </a:lnTo>
                <a:lnTo>
                  <a:pt x="1290760" y="4929797"/>
                </a:lnTo>
                <a:lnTo>
                  <a:pt x="1231685" y="4878997"/>
                </a:lnTo>
                <a:lnTo>
                  <a:pt x="1187925" y="4840897"/>
                </a:lnTo>
                <a:lnTo>
                  <a:pt x="1016574" y="4739297"/>
                </a:lnTo>
                <a:lnTo>
                  <a:pt x="974505" y="4713897"/>
                </a:lnTo>
                <a:lnTo>
                  <a:pt x="808384" y="4663097"/>
                </a:lnTo>
                <a:lnTo>
                  <a:pt x="767238" y="4663097"/>
                </a:lnTo>
                <a:lnTo>
                  <a:pt x="726185" y="4650397"/>
                </a:lnTo>
                <a:close/>
              </a:path>
              <a:path w="2540000" h="6301740">
                <a:moveTo>
                  <a:pt x="2539997" y="6021997"/>
                </a:moveTo>
                <a:lnTo>
                  <a:pt x="2208654" y="6021997"/>
                </a:lnTo>
                <a:lnTo>
                  <a:pt x="2247485" y="6034697"/>
                </a:lnTo>
                <a:lnTo>
                  <a:pt x="2314587" y="6034697"/>
                </a:lnTo>
                <a:lnTo>
                  <a:pt x="2369288" y="6047397"/>
                </a:lnTo>
                <a:lnTo>
                  <a:pt x="2416657" y="6060097"/>
                </a:lnTo>
                <a:lnTo>
                  <a:pt x="2454939" y="6072797"/>
                </a:lnTo>
                <a:lnTo>
                  <a:pt x="2497226" y="6136297"/>
                </a:lnTo>
                <a:lnTo>
                  <a:pt x="2506359" y="6187097"/>
                </a:lnTo>
                <a:lnTo>
                  <a:pt x="2510510" y="6225197"/>
                </a:lnTo>
                <a:lnTo>
                  <a:pt x="2512223" y="6237897"/>
                </a:lnTo>
                <a:lnTo>
                  <a:pt x="2516739" y="6250597"/>
                </a:lnTo>
                <a:lnTo>
                  <a:pt x="2523122" y="6250597"/>
                </a:lnTo>
                <a:lnTo>
                  <a:pt x="2530436" y="6263297"/>
                </a:lnTo>
                <a:lnTo>
                  <a:pt x="2539997" y="6250597"/>
                </a:lnTo>
                <a:lnTo>
                  <a:pt x="2539997" y="6021997"/>
                </a:lnTo>
                <a:close/>
              </a:path>
              <a:path w="2540000" h="6301740">
                <a:moveTo>
                  <a:pt x="1494769" y="5742597"/>
                </a:moveTo>
                <a:lnTo>
                  <a:pt x="1320844" y="5742597"/>
                </a:lnTo>
                <a:lnTo>
                  <a:pt x="1310257" y="5755297"/>
                </a:lnTo>
                <a:lnTo>
                  <a:pt x="1503119" y="5755297"/>
                </a:lnTo>
                <a:lnTo>
                  <a:pt x="1494769" y="5742597"/>
                </a:lnTo>
                <a:close/>
              </a:path>
              <a:path w="2540000" h="6301740">
                <a:moveTo>
                  <a:pt x="2530436" y="5425097"/>
                </a:moveTo>
                <a:lnTo>
                  <a:pt x="2523122" y="5437797"/>
                </a:lnTo>
                <a:lnTo>
                  <a:pt x="2516739" y="5437797"/>
                </a:lnTo>
                <a:lnTo>
                  <a:pt x="2512223" y="5450497"/>
                </a:lnTo>
                <a:lnTo>
                  <a:pt x="2510510" y="5463197"/>
                </a:lnTo>
                <a:lnTo>
                  <a:pt x="2509368" y="5488597"/>
                </a:lnTo>
                <a:lnTo>
                  <a:pt x="2506359" y="5526697"/>
                </a:lnTo>
                <a:lnTo>
                  <a:pt x="2502104" y="5564797"/>
                </a:lnTo>
                <a:lnTo>
                  <a:pt x="2497226" y="5602897"/>
                </a:lnTo>
                <a:lnTo>
                  <a:pt x="2482380" y="5653697"/>
                </a:lnTo>
                <a:lnTo>
                  <a:pt x="2454939" y="5691797"/>
                </a:lnTo>
                <a:lnTo>
                  <a:pt x="2416657" y="5717197"/>
                </a:lnTo>
                <a:lnTo>
                  <a:pt x="2369288" y="5729897"/>
                </a:lnTo>
                <a:lnTo>
                  <a:pt x="2314587" y="5742597"/>
                </a:lnTo>
                <a:lnTo>
                  <a:pt x="2121162" y="5742597"/>
                </a:lnTo>
                <a:lnTo>
                  <a:pt x="2072790" y="5755297"/>
                </a:lnTo>
                <a:lnTo>
                  <a:pt x="2539997" y="5755297"/>
                </a:lnTo>
                <a:lnTo>
                  <a:pt x="2539997" y="5437797"/>
                </a:lnTo>
                <a:lnTo>
                  <a:pt x="2530436" y="5425097"/>
                </a:lnTo>
                <a:close/>
              </a:path>
              <a:path w="2540000" h="6301740">
                <a:moveTo>
                  <a:pt x="1290760" y="4929797"/>
                </a:moveTo>
                <a:lnTo>
                  <a:pt x="878471" y="4929797"/>
                </a:lnTo>
                <a:lnTo>
                  <a:pt x="936891" y="4942497"/>
                </a:lnTo>
                <a:lnTo>
                  <a:pt x="992083" y="4942497"/>
                </a:lnTo>
                <a:lnTo>
                  <a:pt x="1043955" y="4955197"/>
                </a:lnTo>
                <a:lnTo>
                  <a:pt x="1092413" y="4967897"/>
                </a:lnTo>
                <a:lnTo>
                  <a:pt x="1137367" y="4993297"/>
                </a:lnTo>
                <a:lnTo>
                  <a:pt x="1178724" y="5005997"/>
                </a:lnTo>
                <a:lnTo>
                  <a:pt x="1216390" y="5031397"/>
                </a:lnTo>
                <a:lnTo>
                  <a:pt x="1250276" y="5056797"/>
                </a:lnTo>
                <a:lnTo>
                  <a:pt x="1280287" y="5082197"/>
                </a:lnTo>
                <a:lnTo>
                  <a:pt x="1328318" y="5132997"/>
                </a:lnTo>
                <a:lnTo>
                  <a:pt x="1355279" y="5183797"/>
                </a:lnTo>
                <a:lnTo>
                  <a:pt x="1373476" y="5234597"/>
                </a:lnTo>
                <a:lnTo>
                  <a:pt x="1384502" y="5285397"/>
                </a:lnTo>
                <a:lnTo>
                  <a:pt x="1389950" y="5336197"/>
                </a:lnTo>
                <a:lnTo>
                  <a:pt x="1391411" y="5386997"/>
                </a:lnTo>
                <a:lnTo>
                  <a:pt x="1390036" y="5437797"/>
                </a:lnTo>
                <a:lnTo>
                  <a:pt x="1386104" y="5501297"/>
                </a:lnTo>
                <a:lnTo>
                  <a:pt x="1379907" y="5564797"/>
                </a:lnTo>
                <a:lnTo>
                  <a:pt x="1371734" y="5615597"/>
                </a:lnTo>
                <a:lnTo>
                  <a:pt x="1361878" y="5666397"/>
                </a:lnTo>
                <a:lnTo>
                  <a:pt x="1350627" y="5704497"/>
                </a:lnTo>
                <a:lnTo>
                  <a:pt x="1330183" y="5742597"/>
                </a:lnTo>
                <a:lnTo>
                  <a:pt x="1489531" y="5742597"/>
                </a:lnTo>
                <a:lnTo>
                  <a:pt x="1494358" y="5323497"/>
                </a:lnTo>
                <a:lnTo>
                  <a:pt x="1505561" y="5285397"/>
                </a:lnTo>
                <a:lnTo>
                  <a:pt x="1538593" y="5259997"/>
                </a:lnTo>
                <a:lnTo>
                  <a:pt x="1567975" y="5234597"/>
                </a:lnTo>
                <a:lnTo>
                  <a:pt x="1601809" y="5209197"/>
                </a:lnTo>
                <a:lnTo>
                  <a:pt x="1639482" y="5183797"/>
                </a:lnTo>
                <a:lnTo>
                  <a:pt x="1723901" y="5120297"/>
                </a:lnTo>
                <a:lnTo>
                  <a:pt x="1769425" y="5094897"/>
                </a:lnTo>
                <a:lnTo>
                  <a:pt x="1816344" y="5056797"/>
                </a:lnTo>
                <a:lnTo>
                  <a:pt x="1411338" y="5056797"/>
                </a:lnTo>
                <a:lnTo>
                  <a:pt x="1365671" y="5005997"/>
                </a:lnTo>
                <a:lnTo>
                  <a:pt x="1320528" y="4955197"/>
                </a:lnTo>
                <a:lnTo>
                  <a:pt x="1290760" y="4929797"/>
                </a:lnTo>
                <a:close/>
              </a:path>
              <a:path w="2540000" h="6301740">
                <a:moveTo>
                  <a:pt x="2539997" y="3862997"/>
                </a:moveTo>
                <a:lnTo>
                  <a:pt x="2534403" y="3875697"/>
                </a:lnTo>
                <a:lnTo>
                  <a:pt x="2513838" y="3913797"/>
                </a:lnTo>
                <a:lnTo>
                  <a:pt x="2502427" y="3939492"/>
                </a:lnTo>
                <a:lnTo>
                  <a:pt x="2500553" y="3951897"/>
                </a:lnTo>
                <a:lnTo>
                  <a:pt x="2495741" y="3977297"/>
                </a:lnTo>
                <a:lnTo>
                  <a:pt x="2488758" y="4015397"/>
                </a:lnTo>
                <a:lnTo>
                  <a:pt x="2478825" y="4040797"/>
                </a:lnTo>
                <a:lnTo>
                  <a:pt x="2465167" y="4078897"/>
                </a:lnTo>
                <a:lnTo>
                  <a:pt x="2447005" y="4116997"/>
                </a:lnTo>
                <a:lnTo>
                  <a:pt x="2423564" y="4167797"/>
                </a:lnTo>
                <a:lnTo>
                  <a:pt x="2394064" y="4205897"/>
                </a:lnTo>
                <a:lnTo>
                  <a:pt x="2357731" y="4256697"/>
                </a:lnTo>
                <a:lnTo>
                  <a:pt x="2313785" y="4307497"/>
                </a:lnTo>
                <a:lnTo>
                  <a:pt x="2261450" y="4358297"/>
                </a:lnTo>
                <a:lnTo>
                  <a:pt x="2232823" y="4383697"/>
                </a:lnTo>
                <a:lnTo>
                  <a:pt x="2203106" y="4409097"/>
                </a:lnTo>
                <a:lnTo>
                  <a:pt x="2172317" y="4447197"/>
                </a:lnTo>
                <a:lnTo>
                  <a:pt x="2140479" y="4472597"/>
                </a:lnTo>
                <a:lnTo>
                  <a:pt x="2107611" y="4497997"/>
                </a:lnTo>
                <a:lnTo>
                  <a:pt x="2073735" y="4523397"/>
                </a:lnTo>
                <a:lnTo>
                  <a:pt x="2038870" y="4561497"/>
                </a:lnTo>
                <a:lnTo>
                  <a:pt x="2003038" y="4586897"/>
                </a:lnTo>
                <a:lnTo>
                  <a:pt x="1966260" y="4612297"/>
                </a:lnTo>
                <a:lnTo>
                  <a:pt x="1928554" y="4650397"/>
                </a:lnTo>
                <a:lnTo>
                  <a:pt x="1889944" y="4675797"/>
                </a:lnTo>
                <a:lnTo>
                  <a:pt x="1850448" y="4713897"/>
                </a:lnTo>
                <a:lnTo>
                  <a:pt x="1810087" y="4739297"/>
                </a:lnTo>
                <a:lnTo>
                  <a:pt x="1768883" y="4777397"/>
                </a:lnTo>
                <a:lnTo>
                  <a:pt x="1726855" y="4802797"/>
                </a:lnTo>
                <a:lnTo>
                  <a:pt x="1684025" y="4840897"/>
                </a:lnTo>
                <a:lnTo>
                  <a:pt x="1640412" y="4878997"/>
                </a:lnTo>
                <a:lnTo>
                  <a:pt x="1458552" y="5018697"/>
                </a:lnTo>
                <a:lnTo>
                  <a:pt x="1411338" y="5056797"/>
                </a:lnTo>
                <a:lnTo>
                  <a:pt x="1816344" y="5056797"/>
                </a:lnTo>
                <a:lnTo>
                  <a:pt x="1864047" y="5018697"/>
                </a:lnTo>
                <a:lnTo>
                  <a:pt x="1911923" y="4993297"/>
                </a:lnTo>
                <a:lnTo>
                  <a:pt x="1959361" y="4955197"/>
                </a:lnTo>
                <a:lnTo>
                  <a:pt x="2114569" y="4828197"/>
                </a:lnTo>
                <a:lnTo>
                  <a:pt x="2164381" y="4790097"/>
                </a:lnTo>
                <a:lnTo>
                  <a:pt x="2211128" y="4764697"/>
                </a:lnTo>
                <a:lnTo>
                  <a:pt x="2254810" y="4726597"/>
                </a:lnTo>
                <a:lnTo>
                  <a:pt x="2295427" y="4688497"/>
                </a:lnTo>
                <a:lnTo>
                  <a:pt x="2332978" y="4663097"/>
                </a:lnTo>
                <a:lnTo>
                  <a:pt x="2367464" y="4624997"/>
                </a:lnTo>
                <a:lnTo>
                  <a:pt x="2398884" y="4599597"/>
                </a:lnTo>
                <a:lnTo>
                  <a:pt x="2427239" y="4561497"/>
                </a:lnTo>
                <a:lnTo>
                  <a:pt x="2452529" y="4536097"/>
                </a:lnTo>
                <a:lnTo>
                  <a:pt x="2474753" y="4497997"/>
                </a:lnTo>
                <a:lnTo>
                  <a:pt x="2493911" y="4472597"/>
                </a:lnTo>
                <a:lnTo>
                  <a:pt x="2512046" y="4434497"/>
                </a:lnTo>
                <a:lnTo>
                  <a:pt x="2526753" y="4396397"/>
                </a:lnTo>
                <a:lnTo>
                  <a:pt x="2538264" y="4345597"/>
                </a:lnTo>
                <a:lnTo>
                  <a:pt x="2539997" y="4345597"/>
                </a:lnTo>
                <a:lnTo>
                  <a:pt x="2539997" y="3862997"/>
                </a:lnTo>
                <a:close/>
              </a:path>
              <a:path w="2540000" h="6301740">
                <a:moveTo>
                  <a:pt x="2424978" y="2923197"/>
                </a:moveTo>
                <a:lnTo>
                  <a:pt x="2078944" y="2923197"/>
                </a:lnTo>
                <a:lnTo>
                  <a:pt x="2158641" y="2948597"/>
                </a:lnTo>
                <a:lnTo>
                  <a:pt x="2235574" y="2973997"/>
                </a:lnTo>
                <a:lnTo>
                  <a:pt x="2272105" y="2999397"/>
                </a:lnTo>
                <a:lnTo>
                  <a:pt x="2306864" y="3012097"/>
                </a:lnTo>
                <a:lnTo>
                  <a:pt x="2339493" y="3050197"/>
                </a:lnTo>
                <a:lnTo>
                  <a:pt x="2369632" y="3075597"/>
                </a:lnTo>
                <a:lnTo>
                  <a:pt x="2396920" y="3113697"/>
                </a:lnTo>
                <a:lnTo>
                  <a:pt x="2420997" y="3151797"/>
                </a:lnTo>
                <a:lnTo>
                  <a:pt x="2441504" y="3189897"/>
                </a:lnTo>
                <a:lnTo>
                  <a:pt x="2458080" y="3240697"/>
                </a:lnTo>
                <a:lnTo>
                  <a:pt x="2470366" y="3291497"/>
                </a:lnTo>
                <a:lnTo>
                  <a:pt x="2478002" y="3342297"/>
                </a:lnTo>
                <a:lnTo>
                  <a:pt x="2480627" y="3405797"/>
                </a:lnTo>
                <a:lnTo>
                  <a:pt x="2479182" y="3443897"/>
                </a:lnTo>
                <a:lnTo>
                  <a:pt x="2474760" y="3494697"/>
                </a:lnTo>
                <a:lnTo>
                  <a:pt x="2467231" y="3545497"/>
                </a:lnTo>
                <a:lnTo>
                  <a:pt x="2456463" y="3583597"/>
                </a:lnTo>
                <a:lnTo>
                  <a:pt x="2442325" y="3634397"/>
                </a:lnTo>
                <a:lnTo>
                  <a:pt x="2424688" y="3672497"/>
                </a:lnTo>
                <a:lnTo>
                  <a:pt x="2403421" y="3710597"/>
                </a:lnTo>
                <a:lnTo>
                  <a:pt x="2378391" y="3748697"/>
                </a:lnTo>
                <a:lnTo>
                  <a:pt x="2349470" y="3786797"/>
                </a:lnTo>
                <a:lnTo>
                  <a:pt x="2316526" y="3812197"/>
                </a:lnTo>
                <a:lnTo>
                  <a:pt x="2279428" y="3837597"/>
                </a:lnTo>
                <a:lnTo>
                  <a:pt x="2238046" y="3862997"/>
                </a:lnTo>
                <a:lnTo>
                  <a:pt x="2192248" y="3875697"/>
                </a:lnTo>
                <a:lnTo>
                  <a:pt x="2141905" y="3888397"/>
                </a:lnTo>
                <a:lnTo>
                  <a:pt x="2107296" y="3901097"/>
                </a:lnTo>
                <a:lnTo>
                  <a:pt x="2002123" y="3901097"/>
                </a:lnTo>
                <a:lnTo>
                  <a:pt x="1990812" y="3913797"/>
                </a:lnTo>
                <a:lnTo>
                  <a:pt x="1984480" y="3913797"/>
                </a:lnTo>
                <a:lnTo>
                  <a:pt x="1982508" y="3926497"/>
                </a:lnTo>
                <a:lnTo>
                  <a:pt x="1985674" y="3939197"/>
                </a:lnTo>
                <a:lnTo>
                  <a:pt x="1995379" y="3939197"/>
                </a:lnTo>
                <a:lnTo>
                  <a:pt x="2011933" y="3951897"/>
                </a:lnTo>
                <a:lnTo>
                  <a:pt x="2099617" y="3951897"/>
                </a:lnTo>
                <a:lnTo>
                  <a:pt x="2144211" y="3964597"/>
                </a:lnTo>
                <a:lnTo>
                  <a:pt x="2475647" y="3964597"/>
                </a:lnTo>
                <a:lnTo>
                  <a:pt x="2506310" y="3913797"/>
                </a:lnTo>
                <a:lnTo>
                  <a:pt x="2509266" y="3875697"/>
                </a:lnTo>
                <a:lnTo>
                  <a:pt x="2510510" y="3824897"/>
                </a:lnTo>
                <a:lnTo>
                  <a:pt x="2512223" y="3812197"/>
                </a:lnTo>
                <a:lnTo>
                  <a:pt x="2516739" y="3812197"/>
                </a:lnTo>
                <a:lnTo>
                  <a:pt x="2523122" y="3799497"/>
                </a:lnTo>
                <a:lnTo>
                  <a:pt x="2539997" y="3799497"/>
                </a:lnTo>
                <a:lnTo>
                  <a:pt x="2539997" y="3113697"/>
                </a:lnTo>
                <a:lnTo>
                  <a:pt x="2532602" y="3100997"/>
                </a:lnTo>
                <a:lnTo>
                  <a:pt x="2512558" y="3050197"/>
                </a:lnTo>
                <a:lnTo>
                  <a:pt x="2489730" y="3012097"/>
                </a:lnTo>
                <a:lnTo>
                  <a:pt x="2464028" y="2973997"/>
                </a:lnTo>
                <a:lnTo>
                  <a:pt x="2424978" y="2923197"/>
                </a:lnTo>
                <a:close/>
              </a:path>
              <a:path w="2540000" h="6301740">
                <a:moveTo>
                  <a:pt x="2539997" y="3799497"/>
                </a:moveTo>
                <a:lnTo>
                  <a:pt x="2523122" y="3799497"/>
                </a:lnTo>
                <a:lnTo>
                  <a:pt x="2516739" y="3812197"/>
                </a:lnTo>
                <a:lnTo>
                  <a:pt x="2512223" y="3812197"/>
                </a:lnTo>
                <a:lnTo>
                  <a:pt x="2510510" y="3824897"/>
                </a:lnTo>
                <a:lnTo>
                  <a:pt x="2510355" y="3850297"/>
                </a:lnTo>
                <a:lnTo>
                  <a:pt x="2509266" y="3875697"/>
                </a:lnTo>
                <a:lnTo>
                  <a:pt x="2506310" y="3913797"/>
                </a:lnTo>
                <a:lnTo>
                  <a:pt x="2502427" y="3939492"/>
                </a:lnTo>
                <a:lnTo>
                  <a:pt x="2513838" y="3913797"/>
                </a:lnTo>
                <a:lnTo>
                  <a:pt x="2534403" y="3875697"/>
                </a:lnTo>
                <a:lnTo>
                  <a:pt x="2539997" y="3862997"/>
                </a:lnTo>
                <a:lnTo>
                  <a:pt x="2539997" y="3799497"/>
                </a:lnTo>
                <a:close/>
              </a:path>
              <a:path w="2540000" h="6301740">
                <a:moveTo>
                  <a:pt x="147469" y="2745397"/>
                </a:moveTo>
                <a:lnTo>
                  <a:pt x="55205" y="2745397"/>
                </a:lnTo>
                <a:lnTo>
                  <a:pt x="51106" y="2758097"/>
                </a:lnTo>
                <a:lnTo>
                  <a:pt x="49809" y="2783497"/>
                </a:lnTo>
                <a:lnTo>
                  <a:pt x="49083" y="2796197"/>
                </a:lnTo>
                <a:lnTo>
                  <a:pt x="46491" y="2821597"/>
                </a:lnTo>
                <a:lnTo>
                  <a:pt x="41408" y="2846997"/>
                </a:lnTo>
                <a:lnTo>
                  <a:pt x="33210" y="2897797"/>
                </a:lnTo>
                <a:lnTo>
                  <a:pt x="23831" y="2935897"/>
                </a:lnTo>
                <a:lnTo>
                  <a:pt x="15744" y="2986697"/>
                </a:lnTo>
                <a:lnTo>
                  <a:pt x="9132" y="3024797"/>
                </a:lnTo>
                <a:lnTo>
                  <a:pt x="4182" y="3088297"/>
                </a:lnTo>
                <a:lnTo>
                  <a:pt x="1076" y="3139097"/>
                </a:lnTo>
                <a:lnTo>
                  <a:pt x="0" y="3202597"/>
                </a:lnTo>
                <a:lnTo>
                  <a:pt x="1490" y="3253397"/>
                </a:lnTo>
                <a:lnTo>
                  <a:pt x="5913" y="3316897"/>
                </a:lnTo>
                <a:lnTo>
                  <a:pt x="13194" y="3367697"/>
                </a:lnTo>
                <a:lnTo>
                  <a:pt x="23262" y="3418497"/>
                </a:lnTo>
                <a:lnTo>
                  <a:pt x="36044" y="3469297"/>
                </a:lnTo>
                <a:lnTo>
                  <a:pt x="51465" y="3507397"/>
                </a:lnTo>
                <a:lnTo>
                  <a:pt x="69454" y="3558197"/>
                </a:lnTo>
                <a:lnTo>
                  <a:pt x="89938" y="3596297"/>
                </a:lnTo>
                <a:lnTo>
                  <a:pt x="112842" y="3634397"/>
                </a:lnTo>
                <a:lnTo>
                  <a:pt x="138095" y="3672497"/>
                </a:lnTo>
                <a:lnTo>
                  <a:pt x="165623" y="3710597"/>
                </a:lnTo>
                <a:lnTo>
                  <a:pt x="195354" y="3735997"/>
                </a:lnTo>
                <a:lnTo>
                  <a:pt x="227214" y="3761397"/>
                </a:lnTo>
                <a:lnTo>
                  <a:pt x="261131" y="3786797"/>
                </a:lnTo>
                <a:lnTo>
                  <a:pt x="297031" y="3812197"/>
                </a:lnTo>
                <a:lnTo>
                  <a:pt x="334841" y="3837597"/>
                </a:lnTo>
                <a:lnTo>
                  <a:pt x="374489" y="3850297"/>
                </a:lnTo>
                <a:lnTo>
                  <a:pt x="415902" y="3862997"/>
                </a:lnTo>
                <a:lnTo>
                  <a:pt x="459006" y="3875697"/>
                </a:lnTo>
                <a:lnTo>
                  <a:pt x="503729" y="3888397"/>
                </a:lnTo>
                <a:lnTo>
                  <a:pt x="709462" y="3888397"/>
                </a:lnTo>
                <a:lnTo>
                  <a:pt x="934383" y="3812197"/>
                </a:lnTo>
                <a:lnTo>
                  <a:pt x="973296" y="3786797"/>
                </a:lnTo>
                <a:lnTo>
                  <a:pt x="1012900" y="3761397"/>
                </a:lnTo>
                <a:lnTo>
                  <a:pt x="1053300" y="3723297"/>
                </a:lnTo>
                <a:lnTo>
                  <a:pt x="1094602" y="3697897"/>
                </a:lnTo>
                <a:lnTo>
                  <a:pt x="1122808" y="3672497"/>
                </a:lnTo>
                <a:lnTo>
                  <a:pt x="451028" y="3672497"/>
                </a:lnTo>
                <a:lnTo>
                  <a:pt x="403766" y="3659797"/>
                </a:lnTo>
                <a:lnTo>
                  <a:pt x="359743" y="3647097"/>
                </a:lnTo>
                <a:lnTo>
                  <a:pt x="319053" y="3634397"/>
                </a:lnTo>
                <a:lnTo>
                  <a:pt x="281791" y="3608997"/>
                </a:lnTo>
                <a:lnTo>
                  <a:pt x="248050" y="3583597"/>
                </a:lnTo>
                <a:lnTo>
                  <a:pt x="217925" y="3558197"/>
                </a:lnTo>
                <a:lnTo>
                  <a:pt x="191511" y="3520097"/>
                </a:lnTo>
                <a:lnTo>
                  <a:pt x="168902" y="3481997"/>
                </a:lnTo>
                <a:lnTo>
                  <a:pt x="150191" y="3443897"/>
                </a:lnTo>
                <a:lnTo>
                  <a:pt x="135475" y="3405797"/>
                </a:lnTo>
                <a:lnTo>
                  <a:pt x="124846" y="3354997"/>
                </a:lnTo>
                <a:lnTo>
                  <a:pt x="118400" y="3316897"/>
                </a:lnTo>
                <a:lnTo>
                  <a:pt x="116230" y="3266097"/>
                </a:lnTo>
                <a:lnTo>
                  <a:pt x="120172" y="3177197"/>
                </a:lnTo>
                <a:lnTo>
                  <a:pt x="131027" y="3113697"/>
                </a:lnTo>
                <a:lnTo>
                  <a:pt x="147342" y="3050197"/>
                </a:lnTo>
                <a:lnTo>
                  <a:pt x="167661" y="2999397"/>
                </a:lnTo>
                <a:lnTo>
                  <a:pt x="190531" y="2948597"/>
                </a:lnTo>
                <a:lnTo>
                  <a:pt x="214497" y="2923197"/>
                </a:lnTo>
                <a:lnTo>
                  <a:pt x="238104" y="2897797"/>
                </a:lnTo>
                <a:lnTo>
                  <a:pt x="259897" y="2872397"/>
                </a:lnTo>
                <a:lnTo>
                  <a:pt x="278423" y="2859697"/>
                </a:lnTo>
                <a:lnTo>
                  <a:pt x="292226" y="2846997"/>
                </a:lnTo>
                <a:lnTo>
                  <a:pt x="327975" y="2834297"/>
                </a:lnTo>
                <a:lnTo>
                  <a:pt x="420646" y="2808897"/>
                </a:lnTo>
                <a:lnTo>
                  <a:pt x="476220" y="2808897"/>
                </a:lnTo>
                <a:lnTo>
                  <a:pt x="489813" y="2796197"/>
                </a:lnTo>
                <a:lnTo>
                  <a:pt x="498425" y="2796197"/>
                </a:lnTo>
                <a:lnTo>
                  <a:pt x="501434" y="2783497"/>
                </a:lnTo>
                <a:lnTo>
                  <a:pt x="496972" y="2770797"/>
                </a:lnTo>
                <a:lnTo>
                  <a:pt x="483171" y="2758097"/>
                </a:lnTo>
                <a:lnTo>
                  <a:pt x="196943" y="2758097"/>
                </a:lnTo>
                <a:lnTo>
                  <a:pt x="147469" y="2745397"/>
                </a:lnTo>
                <a:close/>
              </a:path>
              <a:path w="2540000" h="6301740">
                <a:moveTo>
                  <a:pt x="1983116" y="2694597"/>
                </a:moveTo>
                <a:lnTo>
                  <a:pt x="1790763" y="2694597"/>
                </a:lnTo>
                <a:lnTo>
                  <a:pt x="1712493" y="2719997"/>
                </a:lnTo>
                <a:lnTo>
                  <a:pt x="1673851" y="2719997"/>
                </a:lnTo>
                <a:lnTo>
                  <a:pt x="1635349" y="2745397"/>
                </a:lnTo>
                <a:lnTo>
                  <a:pt x="1558194" y="2770797"/>
                </a:lnTo>
                <a:lnTo>
                  <a:pt x="1479888" y="2821597"/>
                </a:lnTo>
                <a:lnTo>
                  <a:pt x="1439947" y="2859697"/>
                </a:lnTo>
                <a:lnTo>
                  <a:pt x="1399292" y="2885097"/>
                </a:lnTo>
                <a:lnTo>
                  <a:pt x="1357780" y="2923197"/>
                </a:lnTo>
                <a:lnTo>
                  <a:pt x="1315268" y="2961297"/>
                </a:lnTo>
                <a:lnTo>
                  <a:pt x="1271615" y="3012097"/>
                </a:lnTo>
                <a:lnTo>
                  <a:pt x="1226678" y="3062897"/>
                </a:lnTo>
                <a:lnTo>
                  <a:pt x="1180315" y="3113697"/>
                </a:lnTo>
                <a:lnTo>
                  <a:pt x="1132382" y="3177197"/>
                </a:lnTo>
                <a:lnTo>
                  <a:pt x="1059332" y="3266097"/>
                </a:lnTo>
                <a:lnTo>
                  <a:pt x="1011188" y="3329597"/>
                </a:lnTo>
                <a:lnTo>
                  <a:pt x="966143" y="3380397"/>
                </a:lnTo>
                <a:lnTo>
                  <a:pt x="923844" y="3431197"/>
                </a:lnTo>
                <a:lnTo>
                  <a:pt x="883935" y="3481997"/>
                </a:lnTo>
                <a:lnTo>
                  <a:pt x="846064" y="3520097"/>
                </a:lnTo>
                <a:lnTo>
                  <a:pt x="809874" y="3545497"/>
                </a:lnTo>
                <a:lnTo>
                  <a:pt x="775014" y="3583597"/>
                </a:lnTo>
                <a:lnTo>
                  <a:pt x="741127" y="3608997"/>
                </a:lnTo>
                <a:lnTo>
                  <a:pt x="573903" y="3672497"/>
                </a:lnTo>
                <a:lnTo>
                  <a:pt x="1122808" y="3672497"/>
                </a:lnTo>
                <a:lnTo>
                  <a:pt x="1136911" y="3659797"/>
                </a:lnTo>
                <a:lnTo>
                  <a:pt x="1180335" y="3608997"/>
                </a:lnTo>
                <a:lnTo>
                  <a:pt x="1224978" y="3570897"/>
                </a:lnTo>
                <a:lnTo>
                  <a:pt x="1270948" y="3520097"/>
                </a:lnTo>
                <a:lnTo>
                  <a:pt x="1318348" y="3456597"/>
                </a:lnTo>
                <a:lnTo>
                  <a:pt x="1441221" y="3304197"/>
                </a:lnTo>
                <a:lnTo>
                  <a:pt x="1487062" y="3253397"/>
                </a:lnTo>
                <a:lnTo>
                  <a:pt x="1530513" y="3202597"/>
                </a:lnTo>
                <a:lnTo>
                  <a:pt x="1571927" y="3164497"/>
                </a:lnTo>
                <a:lnTo>
                  <a:pt x="1611658" y="3113697"/>
                </a:lnTo>
                <a:lnTo>
                  <a:pt x="1650061" y="3088297"/>
                </a:lnTo>
                <a:lnTo>
                  <a:pt x="1687489" y="3050197"/>
                </a:lnTo>
                <a:lnTo>
                  <a:pt x="1797473" y="2973997"/>
                </a:lnTo>
                <a:lnTo>
                  <a:pt x="1872419" y="2948597"/>
                </a:lnTo>
                <a:lnTo>
                  <a:pt x="1911442" y="2935897"/>
                </a:lnTo>
                <a:lnTo>
                  <a:pt x="1951970" y="2935897"/>
                </a:lnTo>
                <a:lnTo>
                  <a:pt x="1994357" y="2923197"/>
                </a:lnTo>
                <a:lnTo>
                  <a:pt x="2424978" y="2923197"/>
                </a:lnTo>
                <a:lnTo>
                  <a:pt x="2383308" y="2885097"/>
                </a:lnTo>
                <a:lnTo>
                  <a:pt x="2339580" y="2846997"/>
                </a:lnTo>
                <a:lnTo>
                  <a:pt x="2294355" y="2808897"/>
                </a:lnTo>
                <a:lnTo>
                  <a:pt x="2155326" y="2732697"/>
                </a:lnTo>
                <a:lnTo>
                  <a:pt x="2065467" y="2707297"/>
                </a:lnTo>
                <a:lnTo>
                  <a:pt x="2023072" y="2707297"/>
                </a:lnTo>
                <a:lnTo>
                  <a:pt x="1983116" y="2694597"/>
                </a:lnTo>
                <a:close/>
              </a:path>
              <a:path w="2540000" h="6301740">
                <a:moveTo>
                  <a:pt x="81768" y="1676399"/>
                </a:moveTo>
                <a:lnTo>
                  <a:pt x="60494" y="1676399"/>
                </a:lnTo>
                <a:lnTo>
                  <a:pt x="52300" y="1689099"/>
                </a:lnTo>
                <a:lnTo>
                  <a:pt x="47841" y="1701799"/>
                </a:lnTo>
                <a:lnTo>
                  <a:pt x="46494" y="1727199"/>
                </a:lnTo>
                <a:lnTo>
                  <a:pt x="47232" y="1790699"/>
                </a:lnTo>
                <a:lnTo>
                  <a:pt x="49076" y="1854199"/>
                </a:lnTo>
                <a:lnTo>
                  <a:pt x="53870" y="1981199"/>
                </a:lnTo>
                <a:lnTo>
                  <a:pt x="55713" y="2031999"/>
                </a:lnTo>
                <a:lnTo>
                  <a:pt x="56451" y="2057399"/>
                </a:lnTo>
                <a:lnTo>
                  <a:pt x="56023" y="2082799"/>
                </a:lnTo>
                <a:lnTo>
                  <a:pt x="54895" y="2108199"/>
                </a:lnTo>
                <a:lnTo>
                  <a:pt x="53301" y="2158999"/>
                </a:lnTo>
                <a:lnTo>
                  <a:pt x="49645" y="2260599"/>
                </a:lnTo>
                <a:lnTo>
                  <a:pt x="48050" y="2324099"/>
                </a:lnTo>
                <a:lnTo>
                  <a:pt x="46922" y="2387599"/>
                </a:lnTo>
                <a:lnTo>
                  <a:pt x="46494" y="2438399"/>
                </a:lnTo>
                <a:lnTo>
                  <a:pt x="47841" y="2463799"/>
                </a:lnTo>
                <a:lnTo>
                  <a:pt x="52300" y="2476499"/>
                </a:lnTo>
                <a:lnTo>
                  <a:pt x="60494" y="2489199"/>
                </a:lnTo>
                <a:lnTo>
                  <a:pt x="87995" y="2489199"/>
                </a:lnTo>
                <a:lnTo>
                  <a:pt x="91731" y="2476499"/>
                </a:lnTo>
                <a:lnTo>
                  <a:pt x="92976" y="2463799"/>
                </a:lnTo>
                <a:lnTo>
                  <a:pt x="93600" y="2438399"/>
                </a:lnTo>
                <a:lnTo>
                  <a:pt x="95470" y="2412999"/>
                </a:lnTo>
                <a:lnTo>
                  <a:pt x="98586" y="2374899"/>
                </a:lnTo>
                <a:lnTo>
                  <a:pt x="102946" y="2362199"/>
                </a:lnTo>
                <a:lnTo>
                  <a:pt x="117196" y="2311399"/>
                </a:lnTo>
                <a:lnTo>
                  <a:pt x="137258" y="2273299"/>
                </a:lnTo>
                <a:lnTo>
                  <a:pt x="198139" y="2235199"/>
                </a:lnTo>
                <a:lnTo>
                  <a:pt x="240617" y="2222499"/>
                </a:lnTo>
                <a:lnTo>
                  <a:pt x="292226" y="2209799"/>
                </a:lnTo>
                <a:lnTo>
                  <a:pt x="1568839" y="2209799"/>
                </a:lnTo>
                <a:lnTo>
                  <a:pt x="1639279" y="2197099"/>
                </a:lnTo>
                <a:lnTo>
                  <a:pt x="1705833" y="2197099"/>
                </a:lnTo>
                <a:lnTo>
                  <a:pt x="1768653" y="2184399"/>
                </a:lnTo>
                <a:lnTo>
                  <a:pt x="1827895" y="2184399"/>
                </a:lnTo>
                <a:lnTo>
                  <a:pt x="1883712" y="2171699"/>
                </a:lnTo>
                <a:lnTo>
                  <a:pt x="1936258" y="2158999"/>
                </a:lnTo>
                <a:lnTo>
                  <a:pt x="1985687" y="2146299"/>
                </a:lnTo>
                <a:lnTo>
                  <a:pt x="2032153" y="2133599"/>
                </a:lnTo>
                <a:lnTo>
                  <a:pt x="2075810" y="2120899"/>
                </a:lnTo>
                <a:lnTo>
                  <a:pt x="2116812" y="2095499"/>
                </a:lnTo>
                <a:lnTo>
                  <a:pt x="2155313" y="2082799"/>
                </a:lnTo>
                <a:lnTo>
                  <a:pt x="2191467" y="2057399"/>
                </a:lnTo>
                <a:lnTo>
                  <a:pt x="2225427" y="2031999"/>
                </a:lnTo>
                <a:lnTo>
                  <a:pt x="2257349" y="2019299"/>
                </a:lnTo>
                <a:lnTo>
                  <a:pt x="2287386" y="1993899"/>
                </a:lnTo>
                <a:lnTo>
                  <a:pt x="2315691" y="1968499"/>
                </a:lnTo>
                <a:lnTo>
                  <a:pt x="2342419" y="1943099"/>
                </a:lnTo>
                <a:lnTo>
                  <a:pt x="2367724" y="1917699"/>
                </a:lnTo>
                <a:lnTo>
                  <a:pt x="314953" y="1917699"/>
                </a:lnTo>
                <a:lnTo>
                  <a:pt x="292226" y="1904999"/>
                </a:lnTo>
                <a:lnTo>
                  <a:pt x="229184" y="1904999"/>
                </a:lnTo>
                <a:lnTo>
                  <a:pt x="179214" y="1892299"/>
                </a:lnTo>
                <a:lnTo>
                  <a:pt x="141837" y="1866899"/>
                </a:lnTo>
                <a:lnTo>
                  <a:pt x="116574" y="1828799"/>
                </a:lnTo>
                <a:lnTo>
                  <a:pt x="102946" y="1790699"/>
                </a:lnTo>
                <a:lnTo>
                  <a:pt x="95470" y="1739899"/>
                </a:lnTo>
                <a:lnTo>
                  <a:pt x="93600" y="1727199"/>
                </a:lnTo>
                <a:lnTo>
                  <a:pt x="92976" y="1701799"/>
                </a:lnTo>
                <a:lnTo>
                  <a:pt x="91731" y="1689099"/>
                </a:lnTo>
                <a:lnTo>
                  <a:pt x="87995" y="1689099"/>
                </a:lnTo>
                <a:lnTo>
                  <a:pt x="81768" y="1676399"/>
                </a:lnTo>
                <a:close/>
              </a:path>
              <a:path w="2540000" h="6301740">
                <a:moveTo>
                  <a:pt x="2252738" y="457199"/>
                </a:moveTo>
                <a:lnTo>
                  <a:pt x="1655700" y="457199"/>
                </a:lnTo>
                <a:lnTo>
                  <a:pt x="1710063" y="469899"/>
                </a:lnTo>
                <a:lnTo>
                  <a:pt x="1762983" y="469899"/>
                </a:lnTo>
                <a:lnTo>
                  <a:pt x="1814418" y="482599"/>
                </a:lnTo>
                <a:lnTo>
                  <a:pt x="1864328" y="482599"/>
                </a:lnTo>
                <a:lnTo>
                  <a:pt x="1912673" y="495299"/>
                </a:lnTo>
                <a:lnTo>
                  <a:pt x="2004505" y="520699"/>
                </a:lnTo>
                <a:lnTo>
                  <a:pt x="2047910" y="533399"/>
                </a:lnTo>
                <a:lnTo>
                  <a:pt x="2089588" y="558799"/>
                </a:lnTo>
                <a:lnTo>
                  <a:pt x="2129497" y="571499"/>
                </a:lnTo>
                <a:lnTo>
                  <a:pt x="2167597" y="596899"/>
                </a:lnTo>
                <a:lnTo>
                  <a:pt x="2203848" y="622299"/>
                </a:lnTo>
                <a:lnTo>
                  <a:pt x="2272912" y="673099"/>
                </a:lnTo>
                <a:lnTo>
                  <a:pt x="2305504" y="711199"/>
                </a:lnTo>
                <a:lnTo>
                  <a:pt x="2335812" y="749299"/>
                </a:lnTo>
                <a:lnTo>
                  <a:pt x="2363665" y="787399"/>
                </a:lnTo>
                <a:lnTo>
                  <a:pt x="2388889" y="825499"/>
                </a:lnTo>
                <a:lnTo>
                  <a:pt x="2411310" y="876299"/>
                </a:lnTo>
                <a:lnTo>
                  <a:pt x="2430757" y="927099"/>
                </a:lnTo>
                <a:lnTo>
                  <a:pt x="2447056" y="965199"/>
                </a:lnTo>
                <a:lnTo>
                  <a:pt x="2460034" y="1015999"/>
                </a:lnTo>
                <a:lnTo>
                  <a:pt x="2469518" y="1066799"/>
                </a:lnTo>
                <a:lnTo>
                  <a:pt x="2475335" y="1117599"/>
                </a:lnTo>
                <a:lnTo>
                  <a:pt x="2477312" y="1168399"/>
                </a:lnTo>
                <a:lnTo>
                  <a:pt x="2476501" y="1219199"/>
                </a:lnTo>
                <a:lnTo>
                  <a:pt x="2473789" y="1269999"/>
                </a:lnTo>
                <a:lnTo>
                  <a:pt x="2468756" y="1308099"/>
                </a:lnTo>
                <a:lnTo>
                  <a:pt x="2460983" y="1358899"/>
                </a:lnTo>
                <a:lnTo>
                  <a:pt x="2450051" y="1409699"/>
                </a:lnTo>
                <a:lnTo>
                  <a:pt x="2435542" y="1447799"/>
                </a:lnTo>
                <a:lnTo>
                  <a:pt x="2417036" y="1498599"/>
                </a:lnTo>
                <a:lnTo>
                  <a:pt x="2394114" y="1536699"/>
                </a:lnTo>
                <a:lnTo>
                  <a:pt x="2366356" y="1574799"/>
                </a:lnTo>
                <a:lnTo>
                  <a:pt x="2333345" y="1625599"/>
                </a:lnTo>
                <a:lnTo>
                  <a:pt x="2294661" y="1663699"/>
                </a:lnTo>
                <a:lnTo>
                  <a:pt x="2271290" y="1689099"/>
                </a:lnTo>
                <a:lnTo>
                  <a:pt x="2246418" y="1714499"/>
                </a:lnTo>
                <a:lnTo>
                  <a:pt x="2219839" y="1739899"/>
                </a:lnTo>
                <a:lnTo>
                  <a:pt x="2191342" y="1752599"/>
                </a:lnTo>
                <a:lnTo>
                  <a:pt x="2160721" y="1777999"/>
                </a:lnTo>
                <a:lnTo>
                  <a:pt x="2127765" y="1790699"/>
                </a:lnTo>
                <a:lnTo>
                  <a:pt x="2092268" y="1816099"/>
                </a:lnTo>
                <a:lnTo>
                  <a:pt x="2054021" y="1828799"/>
                </a:lnTo>
                <a:lnTo>
                  <a:pt x="2012815" y="1841499"/>
                </a:lnTo>
                <a:lnTo>
                  <a:pt x="1968441" y="1866899"/>
                </a:lnTo>
                <a:lnTo>
                  <a:pt x="1920692" y="1879599"/>
                </a:lnTo>
                <a:lnTo>
                  <a:pt x="1869360" y="1879599"/>
                </a:lnTo>
                <a:lnTo>
                  <a:pt x="1814234" y="1892299"/>
                </a:lnTo>
                <a:lnTo>
                  <a:pt x="1755109" y="1904999"/>
                </a:lnTo>
                <a:lnTo>
                  <a:pt x="1691774" y="1904999"/>
                </a:lnTo>
                <a:lnTo>
                  <a:pt x="1624022" y="1917699"/>
                </a:lnTo>
                <a:lnTo>
                  <a:pt x="2367724" y="1917699"/>
                </a:lnTo>
                <a:lnTo>
                  <a:pt x="2409491" y="1866899"/>
                </a:lnTo>
                <a:lnTo>
                  <a:pt x="2446027" y="1816099"/>
                </a:lnTo>
                <a:lnTo>
                  <a:pt x="2477681" y="1765299"/>
                </a:lnTo>
                <a:lnTo>
                  <a:pt x="2504801" y="1714499"/>
                </a:lnTo>
                <a:lnTo>
                  <a:pt x="2527736" y="1663699"/>
                </a:lnTo>
                <a:lnTo>
                  <a:pt x="2539997" y="1625599"/>
                </a:lnTo>
                <a:lnTo>
                  <a:pt x="2539997" y="850899"/>
                </a:lnTo>
                <a:lnTo>
                  <a:pt x="2536072" y="838199"/>
                </a:lnTo>
                <a:lnTo>
                  <a:pt x="2515926" y="787399"/>
                </a:lnTo>
                <a:lnTo>
                  <a:pt x="2492297" y="736599"/>
                </a:lnTo>
                <a:lnTo>
                  <a:pt x="2464925" y="698499"/>
                </a:lnTo>
                <a:lnTo>
                  <a:pt x="2433551" y="647699"/>
                </a:lnTo>
                <a:lnTo>
                  <a:pt x="2397914" y="596899"/>
                </a:lnTo>
                <a:lnTo>
                  <a:pt x="2357754" y="546099"/>
                </a:lnTo>
                <a:lnTo>
                  <a:pt x="2324614" y="520699"/>
                </a:lnTo>
                <a:lnTo>
                  <a:pt x="2289570" y="482599"/>
                </a:lnTo>
                <a:lnTo>
                  <a:pt x="2252738" y="457199"/>
                </a:lnTo>
                <a:close/>
              </a:path>
              <a:path w="2540000" h="6301740">
                <a:moveTo>
                  <a:pt x="87995" y="12699"/>
                </a:moveTo>
                <a:lnTo>
                  <a:pt x="52300" y="12699"/>
                </a:lnTo>
                <a:lnTo>
                  <a:pt x="47841" y="38099"/>
                </a:lnTo>
                <a:lnTo>
                  <a:pt x="46494" y="63499"/>
                </a:lnTo>
                <a:lnTo>
                  <a:pt x="47530" y="126999"/>
                </a:lnTo>
                <a:lnTo>
                  <a:pt x="49999" y="190499"/>
                </a:lnTo>
                <a:lnTo>
                  <a:pt x="52946" y="253999"/>
                </a:lnTo>
                <a:lnTo>
                  <a:pt x="55415" y="304799"/>
                </a:lnTo>
                <a:lnTo>
                  <a:pt x="56451" y="342899"/>
                </a:lnTo>
                <a:lnTo>
                  <a:pt x="52532" y="431799"/>
                </a:lnTo>
                <a:lnTo>
                  <a:pt x="50413" y="495299"/>
                </a:lnTo>
                <a:lnTo>
                  <a:pt x="48468" y="558799"/>
                </a:lnTo>
                <a:lnTo>
                  <a:pt x="47046" y="622299"/>
                </a:lnTo>
                <a:lnTo>
                  <a:pt x="46494" y="685799"/>
                </a:lnTo>
                <a:lnTo>
                  <a:pt x="47841" y="711199"/>
                </a:lnTo>
                <a:lnTo>
                  <a:pt x="52300" y="723899"/>
                </a:lnTo>
                <a:lnTo>
                  <a:pt x="60494" y="736599"/>
                </a:lnTo>
                <a:lnTo>
                  <a:pt x="87995" y="736599"/>
                </a:lnTo>
                <a:lnTo>
                  <a:pt x="91731" y="723899"/>
                </a:lnTo>
                <a:lnTo>
                  <a:pt x="92976" y="711199"/>
                </a:lnTo>
                <a:lnTo>
                  <a:pt x="93600" y="685799"/>
                </a:lnTo>
                <a:lnTo>
                  <a:pt x="95470" y="660399"/>
                </a:lnTo>
                <a:lnTo>
                  <a:pt x="98586" y="622299"/>
                </a:lnTo>
                <a:lnTo>
                  <a:pt x="117196" y="558799"/>
                </a:lnTo>
                <a:lnTo>
                  <a:pt x="137258" y="520699"/>
                </a:lnTo>
                <a:lnTo>
                  <a:pt x="198139" y="469899"/>
                </a:lnTo>
                <a:lnTo>
                  <a:pt x="240617" y="469899"/>
                </a:lnTo>
                <a:lnTo>
                  <a:pt x="292226" y="457199"/>
                </a:lnTo>
                <a:lnTo>
                  <a:pt x="2252738" y="457199"/>
                </a:lnTo>
                <a:lnTo>
                  <a:pt x="2214230" y="431799"/>
                </a:lnTo>
                <a:lnTo>
                  <a:pt x="2174163" y="406399"/>
                </a:lnTo>
                <a:lnTo>
                  <a:pt x="2132648" y="380999"/>
                </a:lnTo>
                <a:lnTo>
                  <a:pt x="2089802" y="355599"/>
                </a:lnTo>
                <a:lnTo>
                  <a:pt x="2000569" y="330199"/>
                </a:lnTo>
                <a:lnTo>
                  <a:pt x="1954410" y="304799"/>
                </a:lnTo>
                <a:lnTo>
                  <a:pt x="1907376" y="292099"/>
                </a:lnTo>
                <a:lnTo>
                  <a:pt x="1859580" y="292099"/>
                </a:lnTo>
                <a:lnTo>
                  <a:pt x="1762160" y="266699"/>
                </a:lnTo>
                <a:lnTo>
                  <a:pt x="1712764" y="266699"/>
                </a:lnTo>
                <a:lnTo>
                  <a:pt x="1663063" y="253999"/>
                </a:lnTo>
                <a:lnTo>
                  <a:pt x="1563203" y="253999"/>
                </a:lnTo>
                <a:lnTo>
                  <a:pt x="1513272" y="241299"/>
                </a:lnTo>
                <a:lnTo>
                  <a:pt x="292226" y="241299"/>
                </a:lnTo>
                <a:lnTo>
                  <a:pt x="229822" y="228599"/>
                </a:lnTo>
                <a:lnTo>
                  <a:pt x="181127" y="215899"/>
                </a:lnTo>
                <a:lnTo>
                  <a:pt x="144706" y="190499"/>
                </a:lnTo>
                <a:lnTo>
                  <a:pt x="102946" y="114299"/>
                </a:lnTo>
                <a:lnTo>
                  <a:pt x="95470" y="63499"/>
                </a:lnTo>
                <a:lnTo>
                  <a:pt x="93600" y="50799"/>
                </a:lnTo>
                <a:lnTo>
                  <a:pt x="92976" y="25399"/>
                </a:lnTo>
                <a:lnTo>
                  <a:pt x="91731" y="25399"/>
                </a:lnTo>
                <a:lnTo>
                  <a:pt x="87995" y="12699"/>
                </a:lnTo>
                <a:close/>
              </a:path>
              <a:path w="2540000" h="6301740">
                <a:moveTo>
                  <a:pt x="73060" y="0"/>
                </a:moveTo>
                <a:lnTo>
                  <a:pt x="60494" y="12699"/>
                </a:lnTo>
                <a:lnTo>
                  <a:pt x="81768" y="12699"/>
                </a:lnTo>
                <a:lnTo>
                  <a:pt x="73060" y="0"/>
                </a:lnTo>
                <a:close/>
              </a:path>
            </a:pathLst>
          </a:custGeom>
          <a:solidFill>
            <a:srgbClr val="E4E5E4"/>
          </a:solidFill>
        </p:spPr>
        <p:txBody>
          <a:bodyPr wrap="square" lIns="0" tIns="0" rIns="0" bIns="0" rtlCol="0"/>
          <a:lstStyle/>
          <a:p>
            <a:pPr defTabSz="914400"/>
            <a:endParaRPr>
              <a:solidFill>
                <a:prstClr val="black"/>
              </a:solidFill>
            </a:endParaRPr>
          </a:p>
        </p:txBody>
      </p:sp>
      <p:sp>
        <p:nvSpPr>
          <p:cNvPr id="8" name="object 4"/>
          <p:cNvSpPr/>
          <p:nvPr userDrawn="1"/>
        </p:nvSpPr>
        <p:spPr>
          <a:xfrm>
            <a:off x="850901" y="6146801"/>
            <a:ext cx="2037689" cy="280911"/>
          </a:xfrm>
          <a:prstGeom prst="rect">
            <a:avLst/>
          </a:prstGeom>
          <a:blipFill>
            <a:blip r:embed="rId2" cstate="print"/>
            <a:stretch>
              <a:fillRect/>
            </a:stretch>
          </a:blipFill>
        </p:spPr>
        <p:txBody>
          <a:bodyPr wrap="square" lIns="0" tIns="0" rIns="0" bIns="0" rtlCol="0"/>
          <a:lstStyle/>
          <a:p>
            <a:pPr defTabSz="914400"/>
            <a:endParaRPr>
              <a:solidFill>
                <a:prstClr val="black"/>
              </a:solidFill>
            </a:endParaRPr>
          </a:p>
        </p:txBody>
      </p:sp>
      <p:sp>
        <p:nvSpPr>
          <p:cNvPr id="9" name="Date Placeholder 8"/>
          <p:cNvSpPr>
            <a:spLocks noGrp="1"/>
          </p:cNvSpPr>
          <p:nvPr>
            <p:ph type="dt" sz="half" idx="10"/>
          </p:nvPr>
        </p:nvSpPr>
        <p:spPr/>
        <p:txBody>
          <a:bodyPr/>
          <a:lstStyle/>
          <a:p>
            <a:fld id="{BC3C1BC0-7D4E-4886-ADB2-E31B9F69854C}" type="datetimeFigureOut">
              <a:rPr lang="lv-LV" smtClean="0">
                <a:solidFill>
                  <a:prstClr val="black">
                    <a:tint val="75000"/>
                  </a:prstClr>
                </a:solidFill>
              </a:rPr>
              <a:pPr/>
              <a:t>24.04.2024</a:t>
            </a:fld>
            <a:endParaRPr lang="lv-LV">
              <a:solidFill>
                <a:prstClr val="black">
                  <a:tint val="75000"/>
                </a:prstClr>
              </a:solidFill>
            </a:endParaRPr>
          </a:p>
        </p:txBody>
      </p:sp>
      <p:sp>
        <p:nvSpPr>
          <p:cNvPr id="10" name="Footer Placeholder 9"/>
          <p:cNvSpPr>
            <a:spLocks noGrp="1"/>
          </p:cNvSpPr>
          <p:nvPr>
            <p:ph type="ftr" sz="quarter" idx="11"/>
          </p:nvPr>
        </p:nvSpPr>
        <p:spPr/>
        <p:txBody>
          <a:bodyPr/>
          <a:lstStyle/>
          <a:p>
            <a:endParaRPr lang="lv-LV">
              <a:solidFill>
                <a:prstClr val="black">
                  <a:tint val="75000"/>
                </a:prstClr>
              </a:solidFill>
            </a:endParaRPr>
          </a:p>
        </p:txBody>
      </p:sp>
      <p:sp>
        <p:nvSpPr>
          <p:cNvPr id="11" name="Slide Number Placeholder 10"/>
          <p:cNvSpPr>
            <a:spLocks noGrp="1"/>
          </p:cNvSpPr>
          <p:nvPr>
            <p:ph type="sldNum" sz="quarter" idx="12"/>
          </p:nvPr>
        </p:nvSpPr>
        <p:spPr/>
        <p:txBody>
          <a:bodyPr/>
          <a:lstStyle/>
          <a:p>
            <a:fld id="{CDF48165-C563-413F-9E9D-4CDFDFDA8CAE}" type="slidenum">
              <a:rPr lang="lv-LV" smtClean="0">
                <a:solidFill>
                  <a:prstClr val="black">
                    <a:tint val="75000"/>
                  </a:prstClr>
                </a:solidFill>
              </a:rPr>
              <a:pPr/>
              <a:t>‹#›</a:t>
            </a:fld>
            <a:endParaRPr lang="lv-LV">
              <a:solidFill>
                <a:prstClr val="black">
                  <a:tint val="75000"/>
                </a:prstClr>
              </a:solidFill>
            </a:endParaRPr>
          </a:p>
        </p:txBody>
      </p:sp>
      <p:sp>
        <p:nvSpPr>
          <p:cNvPr id="13" name="Text Placeholder 12"/>
          <p:cNvSpPr>
            <a:spLocks noGrp="1"/>
          </p:cNvSpPr>
          <p:nvPr>
            <p:ph type="body" sz="quarter" idx="13" hasCustomPrompt="1"/>
          </p:nvPr>
        </p:nvSpPr>
        <p:spPr>
          <a:xfrm>
            <a:off x="838200" y="555625"/>
            <a:ext cx="10515600" cy="1131888"/>
          </a:xfrm>
          <a:prstGeom prst="rect">
            <a:avLst/>
          </a:prstGeom>
        </p:spPr>
        <p:txBody>
          <a:bodyPr lIns="0" tIns="0" rIns="0" bIns="0"/>
          <a:lstStyle>
            <a:lvl1pPr marL="12700" marR="5080" indent="0">
              <a:lnSpc>
                <a:spcPct val="100000"/>
              </a:lnSpc>
              <a:spcBef>
                <a:spcPts val="100"/>
              </a:spcBef>
              <a:buFontTx/>
              <a:buNone/>
              <a:defRPr b="1">
                <a:solidFill>
                  <a:srgbClr val="8E001C"/>
                </a:solidFill>
                <a:latin typeface="Arial" panose="020B0604020202020204" pitchFamily="34" charset="0"/>
                <a:cs typeface="Arial" panose="020B0604020202020204" pitchFamily="34" charset="0"/>
              </a:defRPr>
            </a:lvl1pPr>
          </a:lstStyle>
          <a:p>
            <a:pPr marL="12700" marR="5080">
              <a:lnSpc>
                <a:spcPct val="100000"/>
              </a:lnSpc>
              <a:spcBef>
                <a:spcPts val="100"/>
              </a:spcBef>
            </a:pPr>
            <a:r>
              <a:rPr lang="en-US" sz="2800" b="1" spc="-15">
                <a:solidFill>
                  <a:srgbClr val="98002E"/>
                </a:solidFill>
                <a:latin typeface="Arial" panose="020B0604020202020204" pitchFamily="34" charset="0"/>
                <a:cs typeface="Arial" panose="020B0604020202020204" pitchFamily="34" charset="0"/>
              </a:rPr>
              <a:t>Lorem ipsum </a:t>
            </a:r>
            <a:r>
              <a:rPr lang="en-US" sz="2800" b="1" spc="-10">
                <a:solidFill>
                  <a:srgbClr val="98002E"/>
                </a:solidFill>
                <a:latin typeface="Arial" panose="020B0604020202020204" pitchFamily="34" charset="0"/>
                <a:cs typeface="Arial" panose="020B0604020202020204" pitchFamily="34" charset="0"/>
              </a:rPr>
              <a:t>dolor sit </a:t>
            </a:r>
            <a:r>
              <a:rPr lang="en-US" sz="2800" b="1" spc="-10" err="1">
                <a:solidFill>
                  <a:srgbClr val="98002E"/>
                </a:solidFill>
                <a:latin typeface="Arial" panose="020B0604020202020204" pitchFamily="34" charset="0"/>
                <a:cs typeface="Arial" panose="020B0604020202020204" pitchFamily="34" charset="0"/>
              </a:rPr>
              <a:t>amet</a:t>
            </a:r>
            <a:r>
              <a:rPr lang="en-US" sz="2800" b="1" spc="-10">
                <a:solidFill>
                  <a:srgbClr val="98002E"/>
                </a:solidFill>
                <a:latin typeface="Arial" panose="020B0604020202020204" pitchFamily="34" charset="0"/>
                <a:cs typeface="Arial" panose="020B0604020202020204" pitchFamily="34" charset="0"/>
              </a:rPr>
              <a:t> </a:t>
            </a:r>
            <a:r>
              <a:rPr lang="en-US" sz="2800" b="1" spc="-10" err="1">
                <a:solidFill>
                  <a:srgbClr val="98002E"/>
                </a:solidFill>
                <a:latin typeface="Arial" panose="020B0604020202020204" pitchFamily="34" charset="0"/>
                <a:cs typeface="Arial" panose="020B0604020202020204" pitchFamily="34" charset="0"/>
              </a:rPr>
              <a:t>consectetur</a:t>
            </a:r>
            <a:r>
              <a:rPr lang="en-US" sz="2800" b="1" spc="-10">
                <a:solidFill>
                  <a:srgbClr val="98002E"/>
                </a:solidFill>
                <a:latin typeface="Arial" panose="020B0604020202020204" pitchFamily="34" charset="0"/>
                <a:cs typeface="Arial" panose="020B0604020202020204" pitchFamily="34" charset="0"/>
              </a:rPr>
              <a:t> </a:t>
            </a:r>
            <a:r>
              <a:rPr lang="en-US" sz="2800" b="1" spc="-20" err="1">
                <a:solidFill>
                  <a:srgbClr val="98002E"/>
                </a:solidFill>
                <a:latin typeface="Arial" panose="020B0604020202020204" pitchFamily="34" charset="0"/>
                <a:cs typeface="Arial" panose="020B0604020202020204" pitchFamily="34" charset="0"/>
              </a:rPr>
              <a:t>adipiscing</a:t>
            </a:r>
            <a:r>
              <a:rPr lang="en-US" sz="2800" b="1" spc="-20">
                <a:solidFill>
                  <a:srgbClr val="98002E"/>
                </a:solidFill>
                <a:latin typeface="Arial" panose="020B0604020202020204" pitchFamily="34" charset="0"/>
                <a:cs typeface="Arial" panose="020B0604020202020204" pitchFamily="34" charset="0"/>
              </a:rPr>
              <a:t> </a:t>
            </a:r>
            <a:r>
              <a:rPr lang="en-US" sz="2800" b="1" spc="-15" err="1">
                <a:solidFill>
                  <a:srgbClr val="98002E"/>
                </a:solidFill>
                <a:latin typeface="Arial" panose="020B0604020202020204" pitchFamily="34" charset="0"/>
                <a:cs typeface="Arial" panose="020B0604020202020204" pitchFamily="34" charset="0"/>
              </a:rPr>
              <a:t>nibh</a:t>
            </a:r>
            <a:r>
              <a:rPr lang="en-US" sz="2800" b="1" spc="-15">
                <a:solidFill>
                  <a:srgbClr val="98002E"/>
                </a:solidFill>
                <a:latin typeface="Arial" panose="020B0604020202020204" pitchFamily="34" charset="0"/>
                <a:cs typeface="Arial" panose="020B0604020202020204" pitchFamily="34" charset="0"/>
              </a:rPr>
              <a:t> </a:t>
            </a:r>
            <a:r>
              <a:rPr lang="en-US" sz="2800" b="1" spc="-5" err="1">
                <a:solidFill>
                  <a:srgbClr val="98002E"/>
                </a:solidFill>
                <a:latin typeface="Arial" panose="020B0604020202020204" pitchFamily="34" charset="0"/>
                <a:cs typeface="Arial" panose="020B0604020202020204" pitchFamily="34" charset="0"/>
              </a:rPr>
              <a:t>leo</a:t>
            </a:r>
            <a:r>
              <a:rPr lang="en-US" sz="2800" b="1">
                <a:solidFill>
                  <a:srgbClr val="98002E"/>
                </a:solidFill>
                <a:latin typeface="Arial" panose="020B0604020202020204" pitchFamily="34" charset="0"/>
                <a:cs typeface="Arial" panose="020B0604020202020204" pitchFamily="34" charset="0"/>
              </a:rPr>
              <a:t> </a:t>
            </a:r>
            <a:r>
              <a:rPr lang="en-US" sz="2800" b="1" spc="-10">
                <a:solidFill>
                  <a:srgbClr val="98002E"/>
                </a:solidFill>
                <a:latin typeface="Arial" panose="020B0604020202020204" pitchFamily="34" charset="0"/>
                <a:cs typeface="Arial" panose="020B0604020202020204" pitchFamily="34" charset="0"/>
              </a:rPr>
              <a:t>dolor</a:t>
            </a:r>
          </a:p>
        </p:txBody>
      </p:sp>
      <p:sp>
        <p:nvSpPr>
          <p:cNvPr id="16" name="Text Placeholder 15"/>
          <p:cNvSpPr>
            <a:spLocks noGrp="1"/>
          </p:cNvSpPr>
          <p:nvPr>
            <p:ph type="body" sz="quarter" idx="14" hasCustomPrompt="1"/>
          </p:nvPr>
        </p:nvSpPr>
        <p:spPr>
          <a:xfrm>
            <a:off x="838200" y="2797176"/>
            <a:ext cx="10515600" cy="2646363"/>
          </a:xfrm>
          <a:prstGeom prst="rect">
            <a:avLst/>
          </a:prstGeom>
        </p:spPr>
        <p:txBody>
          <a:bodyPr lIns="0" tIns="0" rIns="0" bIns="0"/>
          <a:lstStyle>
            <a:lvl1pPr marL="0" indent="0">
              <a:buFontTx/>
              <a:buNone/>
              <a:defRPr sz="1600" b="0">
                <a:solidFill>
                  <a:srgbClr val="515C5F"/>
                </a:solidFill>
                <a:latin typeface="Arial" panose="020B0604020202020204" pitchFamily="34" charset="0"/>
                <a:cs typeface="Arial" panose="020B0604020202020204" pitchFamily="34" charset="0"/>
              </a:defRPr>
            </a:lvl1pPr>
            <a:lvl2pPr marL="0" indent="-228600">
              <a:lnSpc>
                <a:spcPct val="100000"/>
              </a:lnSpc>
              <a:spcBef>
                <a:spcPts val="900"/>
              </a:spcBef>
              <a:spcAft>
                <a:spcPts val="0"/>
              </a:spcAft>
              <a:buClr>
                <a:srgbClr val="8E001C"/>
              </a:buClr>
              <a:buSzPct val="100000"/>
              <a:buFont typeface="Arial" panose="020B0604020202020204" pitchFamily="34" charset="0"/>
              <a:buChar char="●"/>
              <a:defRPr sz="1600" b="0">
                <a:solidFill>
                  <a:srgbClr val="515C5F"/>
                </a:solidFill>
                <a:latin typeface="Arial" panose="020B0604020202020204" pitchFamily="34" charset="0"/>
                <a:cs typeface="Arial" panose="020B0604020202020204" pitchFamily="34" charset="0"/>
              </a:defRPr>
            </a:lvl2pPr>
            <a:lvl3pPr marL="432000" indent="-228600">
              <a:lnSpc>
                <a:spcPct val="100000"/>
              </a:lnSpc>
              <a:spcBef>
                <a:spcPts val="900"/>
              </a:spcBef>
              <a:buClr>
                <a:srgbClr val="515C5F"/>
              </a:buClr>
              <a:buSzPct val="100000"/>
              <a:buFont typeface="Arial" panose="020B0604020202020204" pitchFamily="34" charset="0"/>
              <a:buChar char="●"/>
              <a:defRPr sz="1600">
                <a:solidFill>
                  <a:srgbClr val="515C5F"/>
                </a:solidFill>
                <a:latin typeface="Arial" panose="020B0604020202020204" pitchFamily="34" charset="0"/>
                <a:cs typeface="Arial" panose="020B0604020202020204" pitchFamily="34" charset="0"/>
              </a:defRPr>
            </a:lvl3pPr>
            <a:lvl4pPr marL="648000" indent="-228600">
              <a:lnSpc>
                <a:spcPct val="100000"/>
              </a:lnSpc>
              <a:spcBef>
                <a:spcPts val="900"/>
              </a:spcBef>
              <a:buSzPct val="100000"/>
              <a:buFont typeface="Arial" panose="020B0604020202020204" pitchFamily="34" charset="0"/>
              <a:buChar char="○"/>
              <a:defRPr sz="1600" b="0">
                <a:solidFill>
                  <a:srgbClr val="515C5F"/>
                </a:solidFill>
                <a:latin typeface="Arial" panose="020B0604020202020204" pitchFamily="34" charset="0"/>
                <a:cs typeface="Arial" panose="020B0604020202020204" pitchFamily="34" charset="0"/>
              </a:defRPr>
            </a:lvl4pPr>
          </a:lstStyle>
          <a:p>
            <a:pPr lvl="0"/>
            <a:r>
              <a:rPr lang="lv-LV" err="1"/>
              <a:t>Third</a:t>
            </a:r>
            <a:r>
              <a:rPr lang="lv-LV"/>
              <a:t> </a:t>
            </a:r>
            <a:r>
              <a:rPr lang="lv-LV" err="1"/>
              <a:t>level</a:t>
            </a:r>
            <a:endParaRPr lang="en-US"/>
          </a:p>
          <a:p>
            <a:pPr lvl="1"/>
            <a:r>
              <a:rPr lang="lv-LV" err="1"/>
              <a:t>Fourth</a:t>
            </a:r>
            <a:r>
              <a:rPr lang="en-US"/>
              <a:t> level</a:t>
            </a:r>
          </a:p>
          <a:p>
            <a:pPr lvl="2"/>
            <a:r>
              <a:rPr lang="lv-LV" err="1"/>
              <a:t>Fifth</a:t>
            </a:r>
            <a:r>
              <a:rPr lang="en-US"/>
              <a:t> level</a:t>
            </a:r>
          </a:p>
          <a:p>
            <a:pPr lvl="3"/>
            <a:r>
              <a:rPr lang="lv-LV" err="1"/>
              <a:t>Sixt</a:t>
            </a:r>
            <a:r>
              <a:rPr lang="en-US"/>
              <a:t> level</a:t>
            </a:r>
          </a:p>
        </p:txBody>
      </p:sp>
    </p:spTree>
    <p:extLst>
      <p:ext uri="{BB962C8B-B14F-4D97-AF65-F5344CB8AC3E}">
        <p14:creationId xmlns:p14="http://schemas.microsoft.com/office/powerpoint/2010/main" val="28986057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C3C1BC0-7D4E-4886-ADB2-E31B9F69854C}" type="datetimeFigureOut">
              <a:rPr lang="lv-LV" smtClean="0">
                <a:solidFill>
                  <a:prstClr val="black">
                    <a:tint val="75000"/>
                  </a:prstClr>
                </a:solidFill>
              </a:rPr>
              <a:pPr/>
              <a:t>24.04.2024</a:t>
            </a:fld>
            <a:endParaRPr lang="lv-LV">
              <a:solidFill>
                <a:prstClr val="black">
                  <a:tint val="75000"/>
                </a:prstClr>
              </a:solidFill>
            </a:endParaRPr>
          </a:p>
        </p:txBody>
      </p:sp>
      <p:sp>
        <p:nvSpPr>
          <p:cNvPr id="5" name="Footer Placeholder 4"/>
          <p:cNvSpPr>
            <a:spLocks noGrp="1"/>
          </p:cNvSpPr>
          <p:nvPr>
            <p:ph type="ftr" sz="quarter" idx="11"/>
          </p:nvPr>
        </p:nvSpPr>
        <p:spPr/>
        <p:txBody>
          <a:bodyPr/>
          <a:lstStyle/>
          <a:p>
            <a:endParaRPr lang="lv-LV">
              <a:solidFill>
                <a:prstClr val="black">
                  <a:tint val="75000"/>
                </a:prstClr>
              </a:solidFill>
            </a:endParaRPr>
          </a:p>
        </p:txBody>
      </p:sp>
      <p:sp>
        <p:nvSpPr>
          <p:cNvPr id="6" name="Slide Number Placeholder 5"/>
          <p:cNvSpPr>
            <a:spLocks noGrp="1"/>
          </p:cNvSpPr>
          <p:nvPr>
            <p:ph type="sldNum" sz="quarter" idx="12"/>
          </p:nvPr>
        </p:nvSpPr>
        <p:spPr/>
        <p:txBody>
          <a:bodyPr/>
          <a:lstStyle/>
          <a:p>
            <a:fld id="{CDF48165-C563-413F-9E9D-4CDFDFDA8CAE}" type="slidenum">
              <a:rPr lang="lv-LV" smtClean="0">
                <a:solidFill>
                  <a:prstClr val="black">
                    <a:tint val="75000"/>
                  </a:prstClr>
                </a:solidFill>
              </a:rPr>
              <a:pPr/>
              <a:t>‹#›</a:t>
            </a:fld>
            <a:endParaRPr lang="lv-LV">
              <a:solidFill>
                <a:prstClr val="black">
                  <a:tint val="75000"/>
                </a:prstClr>
              </a:solidFill>
            </a:endParaRPr>
          </a:p>
        </p:txBody>
      </p:sp>
      <p:sp>
        <p:nvSpPr>
          <p:cNvPr id="7" name="Text Placeholder 12"/>
          <p:cNvSpPr>
            <a:spLocks noGrp="1"/>
          </p:cNvSpPr>
          <p:nvPr>
            <p:ph type="body" sz="quarter" idx="13" hasCustomPrompt="1"/>
          </p:nvPr>
        </p:nvSpPr>
        <p:spPr>
          <a:xfrm>
            <a:off x="838200" y="555625"/>
            <a:ext cx="10515600" cy="1131888"/>
          </a:xfrm>
          <a:prstGeom prst="rect">
            <a:avLst/>
          </a:prstGeom>
        </p:spPr>
        <p:txBody>
          <a:bodyPr lIns="0" tIns="0" rIns="0" bIns="0"/>
          <a:lstStyle>
            <a:lvl1pPr marL="12700" marR="5080" indent="0">
              <a:lnSpc>
                <a:spcPct val="100000"/>
              </a:lnSpc>
              <a:spcBef>
                <a:spcPts val="100"/>
              </a:spcBef>
              <a:buFontTx/>
              <a:buNone/>
              <a:defRPr b="1">
                <a:solidFill>
                  <a:srgbClr val="8E001C"/>
                </a:solidFill>
                <a:latin typeface="Arial" panose="020B0604020202020204" pitchFamily="34" charset="0"/>
                <a:cs typeface="Arial" panose="020B0604020202020204" pitchFamily="34" charset="0"/>
              </a:defRPr>
            </a:lvl1pPr>
          </a:lstStyle>
          <a:p>
            <a:pPr marL="12700" marR="5080">
              <a:lnSpc>
                <a:spcPct val="100000"/>
              </a:lnSpc>
              <a:spcBef>
                <a:spcPts val="100"/>
              </a:spcBef>
            </a:pPr>
            <a:r>
              <a:rPr lang="en-US" sz="2800" b="1" spc="-15">
                <a:solidFill>
                  <a:srgbClr val="98002E"/>
                </a:solidFill>
                <a:latin typeface="Arial" panose="020B0604020202020204" pitchFamily="34" charset="0"/>
                <a:cs typeface="Arial" panose="020B0604020202020204" pitchFamily="34" charset="0"/>
              </a:rPr>
              <a:t>Lorem ipsum </a:t>
            </a:r>
            <a:r>
              <a:rPr lang="en-US" sz="2800" b="1" spc="-10">
                <a:solidFill>
                  <a:srgbClr val="98002E"/>
                </a:solidFill>
                <a:latin typeface="Arial" panose="020B0604020202020204" pitchFamily="34" charset="0"/>
                <a:cs typeface="Arial" panose="020B0604020202020204" pitchFamily="34" charset="0"/>
              </a:rPr>
              <a:t>dolor sit </a:t>
            </a:r>
            <a:r>
              <a:rPr lang="en-US" sz="2800" b="1" spc="-10" err="1">
                <a:solidFill>
                  <a:srgbClr val="98002E"/>
                </a:solidFill>
                <a:latin typeface="Arial" panose="020B0604020202020204" pitchFamily="34" charset="0"/>
                <a:cs typeface="Arial" panose="020B0604020202020204" pitchFamily="34" charset="0"/>
              </a:rPr>
              <a:t>amet</a:t>
            </a:r>
            <a:r>
              <a:rPr lang="en-US" sz="2800" b="1" spc="-10">
                <a:solidFill>
                  <a:srgbClr val="98002E"/>
                </a:solidFill>
                <a:latin typeface="Arial" panose="020B0604020202020204" pitchFamily="34" charset="0"/>
                <a:cs typeface="Arial" panose="020B0604020202020204" pitchFamily="34" charset="0"/>
              </a:rPr>
              <a:t> </a:t>
            </a:r>
            <a:endParaRPr lang="lv-LV" sz="2800" b="1" spc="-10">
              <a:solidFill>
                <a:srgbClr val="98002E"/>
              </a:solidFill>
              <a:latin typeface="Arial" panose="020B0604020202020204" pitchFamily="34" charset="0"/>
              <a:cs typeface="Arial" panose="020B0604020202020204" pitchFamily="34" charset="0"/>
            </a:endParaRPr>
          </a:p>
          <a:p>
            <a:pPr marL="12700" marR="5080">
              <a:lnSpc>
                <a:spcPct val="100000"/>
              </a:lnSpc>
              <a:spcBef>
                <a:spcPts val="100"/>
              </a:spcBef>
            </a:pPr>
            <a:r>
              <a:rPr lang="en-US" sz="2800" b="1" spc="-10" err="1">
                <a:solidFill>
                  <a:srgbClr val="98002E"/>
                </a:solidFill>
                <a:latin typeface="Arial" panose="020B0604020202020204" pitchFamily="34" charset="0"/>
                <a:cs typeface="Arial" panose="020B0604020202020204" pitchFamily="34" charset="0"/>
              </a:rPr>
              <a:t>consectetur</a:t>
            </a:r>
            <a:r>
              <a:rPr lang="en-US" sz="2800" b="1" spc="-10">
                <a:solidFill>
                  <a:srgbClr val="98002E"/>
                </a:solidFill>
                <a:latin typeface="Arial" panose="020B0604020202020204" pitchFamily="34" charset="0"/>
                <a:cs typeface="Arial" panose="020B0604020202020204" pitchFamily="34" charset="0"/>
              </a:rPr>
              <a:t> </a:t>
            </a:r>
            <a:r>
              <a:rPr lang="en-US" sz="2800" b="1" spc="-20" err="1">
                <a:solidFill>
                  <a:srgbClr val="98002E"/>
                </a:solidFill>
                <a:latin typeface="Arial" panose="020B0604020202020204" pitchFamily="34" charset="0"/>
                <a:cs typeface="Arial" panose="020B0604020202020204" pitchFamily="34" charset="0"/>
              </a:rPr>
              <a:t>adipiscing</a:t>
            </a:r>
            <a:r>
              <a:rPr lang="en-US" sz="2800" b="1" spc="-20">
                <a:solidFill>
                  <a:srgbClr val="98002E"/>
                </a:solidFill>
                <a:latin typeface="Arial" panose="020B0604020202020204" pitchFamily="34" charset="0"/>
                <a:cs typeface="Arial" panose="020B0604020202020204" pitchFamily="34" charset="0"/>
              </a:rPr>
              <a:t> </a:t>
            </a:r>
            <a:r>
              <a:rPr lang="en-US" sz="2800" b="1" spc="-15" err="1">
                <a:solidFill>
                  <a:srgbClr val="98002E"/>
                </a:solidFill>
                <a:latin typeface="Arial" panose="020B0604020202020204" pitchFamily="34" charset="0"/>
                <a:cs typeface="Arial" panose="020B0604020202020204" pitchFamily="34" charset="0"/>
              </a:rPr>
              <a:t>nibh</a:t>
            </a:r>
            <a:r>
              <a:rPr lang="en-US" sz="2800" b="1" spc="-15">
                <a:solidFill>
                  <a:srgbClr val="98002E"/>
                </a:solidFill>
                <a:latin typeface="Arial" panose="020B0604020202020204" pitchFamily="34" charset="0"/>
                <a:cs typeface="Arial" panose="020B0604020202020204" pitchFamily="34" charset="0"/>
              </a:rPr>
              <a:t> </a:t>
            </a:r>
            <a:r>
              <a:rPr lang="en-US" sz="2800" b="1" spc="-5" err="1">
                <a:solidFill>
                  <a:srgbClr val="98002E"/>
                </a:solidFill>
                <a:latin typeface="Arial" panose="020B0604020202020204" pitchFamily="34" charset="0"/>
                <a:cs typeface="Arial" panose="020B0604020202020204" pitchFamily="34" charset="0"/>
              </a:rPr>
              <a:t>leo</a:t>
            </a:r>
            <a:r>
              <a:rPr lang="en-US" sz="2800" b="1">
                <a:solidFill>
                  <a:srgbClr val="98002E"/>
                </a:solidFill>
                <a:latin typeface="Arial" panose="020B0604020202020204" pitchFamily="34" charset="0"/>
                <a:cs typeface="Arial" panose="020B0604020202020204" pitchFamily="34" charset="0"/>
              </a:rPr>
              <a:t> </a:t>
            </a:r>
            <a:r>
              <a:rPr lang="en-US" sz="2800" b="1" spc="-10">
                <a:solidFill>
                  <a:srgbClr val="98002E"/>
                </a:solidFill>
                <a:latin typeface="Arial" panose="020B0604020202020204" pitchFamily="34" charset="0"/>
                <a:cs typeface="Arial" panose="020B0604020202020204" pitchFamily="34" charset="0"/>
              </a:rPr>
              <a:t>dolor</a:t>
            </a:r>
          </a:p>
        </p:txBody>
      </p:sp>
      <p:sp>
        <p:nvSpPr>
          <p:cNvPr id="10" name="object 3"/>
          <p:cNvSpPr/>
          <p:nvPr userDrawn="1"/>
        </p:nvSpPr>
        <p:spPr>
          <a:xfrm>
            <a:off x="8805336" y="1394"/>
            <a:ext cx="3386667" cy="6301740"/>
          </a:xfrm>
          <a:custGeom>
            <a:avLst/>
            <a:gdLst/>
            <a:ahLst/>
            <a:cxnLst/>
            <a:rect l="l" t="t" r="r" b="b"/>
            <a:pathLst>
              <a:path w="2540000" h="6301740">
                <a:moveTo>
                  <a:pt x="726185" y="4650397"/>
                </a:moveTo>
                <a:lnTo>
                  <a:pt x="583415" y="4650397"/>
                </a:lnTo>
                <a:lnTo>
                  <a:pt x="526056" y="4663097"/>
                </a:lnTo>
                <a:lnTo>
                  <a:pt x="472319" y="4675797"/>
                </a:lnTo>
                <a:lnTo>
                  <a:pt x="422370" y="4701197"/>
                </a:lnTo>
                <a:lnTo>
                  <a:pt x="376373" y="4726597"/>
                </a:lnTo>
                <a:lnTo>
                  <a:pt x="334492" y="4751997"/>
                </a:lnTo>
                <a:lnTo>
                  <a:pt x="296893" y="4777397"/>
                </a:lnTo>
                <a:lnTo>
                  <a:pt x="263740" y="4802797"/>
                </a:lnTo>
                <a:lnTo>
                  <a:pt x="235199" y="4828197"/>
                </a:lnTo>
                <a:lnTo>
                  <a:pt x="192608" y="4878997"/>
                </a:lnTo>
                <a:lnTo>
                  <a:pt x="165332" y="4917097"/>
                </a:lnTo>
                <a:lnTo>
                  <a:pt x="141594" y="4967897"/>
                </a:lnTo>
                <a:lnTo>
                  <a:pt x="121158" y="5005997"/>
                </a:lnTo>
                <a:lnTo>
                  <a:pt x="103787" y="5056797"/>
                </a:lnTo>
                <a:lnTo>
                  <a:pt x="89247" y="5094897"/>
                </a:lnTo>
                <a:lnTo>
                  <a:pt x="77300" y="5145697"/>
                </a:lnTo>
                <a:lnTo>
                  <a:pt x="67712" y="5196497"/>
                </a:lnTo>
                <a:lnTo>
                  <a:pt x="60246" y="5247297"/>
                </a:lnTo>
                <a:lnTo>
                  <a:pt x="54666" y="5298097"/>
                </a:lnTo>
                <a:lnTo>
                  <a:pt x="50737" y="5336197"/>
                </a:lnTo>
                <a:lnTo>
                  <a:pt x="48223" y="5386997"/>
                </a:lnTo>
                <a:lnTo>
                  <a:pt x="46887" y="5437797"/>
                </a:lnTo>
                <a:lnTo>
                  <a:pt x="46494" y="5488597"/>
                </a:lnTo>
                <a:lnTo>
                  <a:pt x="46922" y="5526697"/>
                </a:lnTo>
                <a:lnTo>
                  <a:pt x="48050" y="5590197"/>
                </a:lnTo>
                <a:lnTo>
                  <a:pt x="49645" y="5640997"/>
                </a:lnTo>
                <a:lnTo>
                  <a:pt x="51473" y="5704497"/>
                </a:lnTo>
                <a:lnTo>
                  <a:pt x="56023" y="5856897"/>
                </a:lnTo>
                <a:lnTo>
                  <a:pt x="56451" y="5882297"/>
                </a:lnTo>
                <a:lnTo>
                  <a:pt x="55899" y="5894997"/>
                </a:lnTo>
                <a:lnTo>
                  <a:pt x="54477" y="5933097"/>
                </a:lnTo>
                <a:lnTo>
                  <a:pt x="52532" y="5983897"/>
                </a:lnTo>
                <a:lnTo>
                  <a:pt x="50413" y="6047397"/>
                </a:lnTo>
                <a:lnTo>
                  <a:pt x="48468" y="6123597"/>
                </a:lnTo>
                <a:lnTo>
                  <a:pt x="47046" y="6187097"/>
                </a:lnTo>
                <a:lnTo>
                  <a:pt x="46494" y="6250597"/>
                </a:lnTo>
                <a:lnTo>
                  <a:pt x="47841" y="6275997"/>
                </a:lnTo>
                <a:lnTo>
                  <a:pt x="52300" y="6288697"/>
                </a:lnTo>
                <a:lnTo>
                  <a:pt x="60494" y="6301397"/>
                </a:lnTo>
                <a:lnTo>
                  <a:pt x="87995" y="6301397"/>
                </a:lnTo>
                <a:lnTo>
                  <a:pt x="91731" y="6288697"/>
                </a:lnTo>
                <a:lnTo>
                  <a:pt x="92976" y="6275997"/>
                </a:lnTo>
                <a:lnTo>
                  <a:pt x="93600" y="6250597"/>
                </a:lnTo>
                <a:lnTo>
                  <a:pt x="95470" y="6225197"/>
                </a:lnTo>
                <a:lnTo>
                  <a:pt x="98586" y="6187097"/>
                </a:lnTo>
                <a:lnTo>
                  <a:pt x="102946" y="6174397"/>
                </a:lnTo>
                <a:lnTo>
                  <a:pt x="117196" y="6123597"/>
                </a:lnTo>
                <a:lnTo>
                  <a:pt x="137258" y="6085497"/>
                </a:lnTo>
                <a:lnTo>
                  <a:pt x="198139" y="6047397"/>
                </a:lnTo>
                <a:lnTo>
                  <a:pt x="240617" y="6034697"/>
                </a:lnTo>
                <a:lnTo>
                  <a:pt x="292226" y="6021997"/>
                </a:lnTo>
                <a:lnTo>
                  <a:pt x="2539997" y="6021997"/>
                </a:lnTo>
                <a:lnTo>
                  <a:pt x="2539997" y="5755297"/>
                </a:lnTo>
                <a:lnTo>
                  <a:pt x="198829" y="5755297"/>
                </a:lnTo>
                <a:lnTo>
                  <a:pt x="187625" y="5742597"/>
                </a:lnTo>
                <a:lnTo>
                  <a:pt x="178908" y="5742597"/>
                </a:lnTo>
                <a:lnTo>
                  <a:pt x="165362" y="5691797"/>
                </a:lnTo>
                <a:lnTo>
                  <a:pt x="158980" y="5640997"/>
                </a:lnTo>
                <a:lnTo>
                  <a:pt x="154467" y="5577497"/>
                </a:lnTo>
                <a:lnTo>
                  <a:pt x="152755" y="5501297"/>
                </a:lnTo>
                <a:lnTo>
                  <a:pt x="154291" y="5450497"/>
                </a:lnTo>
                <a:lnTo>
                  <a:pt x="158868" y="5412397"/>
                </a:lnTo>
                <a:lnTo>
                  <a:pt x="166438" y="5361597"/>
                </a:lnTo>
                <a:lnTo>
                  <a:pt x="176956" y="5323497"/>
                </a:lnTo>
                <a:lnTo>
                  <a:pt x="190374" y="5285397"/>
                </a:lnTo>
                <a:lnTo>
                  <a:pt x="206646" y="5247297"/>
                </a:lnTo>
                <a:lnTo>
                  <a:pt x="225725" y="5209197"/>
                </a:lnTo>
                <a:lnTo>
                  <a:pt x="247564" y="5171097"/>
                </a:lnTo>
                <a:lnTo>
                  <a:pt x="272116" y="5145697"/>
                </a:lnTo>
                <a:lnTo>
                  <a:pt x="299334" y="5107597"/>
                </a:lnTo>
                <a:lnTo>
                  <a:pt x="329172" y="5082197"/>
                </a:lnTo>
                <a:lnTo>
                  <a:pt x="361584" y="5056797"/>
                </a:lnTo>
                <a:lnTo>
                  <a:pt x="396521" y="5031397"/>
                </a:lnTo>
                <a:lnTo>
                  <a:pt x="433937" y="5018697"/>
                </a:lnTo>
                <a:lnTo>
                  <a:pt x="473787" y="4993297"/>
                </a:lnTo>
                <a:lnTo>
                  <a:pt x="516022" y="4980597"/>
                </a:lnTo>
                <a:lnTo>
                  <a:pt x="560596" y="4967897"/>
                </a:lnTo>
                <a:lnTo>
                  <a:pt x="607462" y="4955197"/>
                </a:lnTo>
                <a:lnTo>
                  <a:pt x="656574" y="4942497"/>
                </a:lnTo>
                <a:lnTo>
                  <a:pt x="707884" y="4929797"/>
                </a:lnTo>
                <a:lnTo>
                  <a:pt x="1290760" y="4929797"/>
                </a:lnTo>
                <a:lnTo>
                  <a:pt x="1231685" y="4878997"/>
                </a:lnTo>
                <a:lnTo>
                  <a:pt x="1187925" y="4840897"/>
                </a:lnTo>
                <a:lnTo>
                  <a:pt x="1016574" y="4739297"/>
                </a:lnTo>
                <a:lnTo>
                  <a:pt x="974505" y="4713897"/>
                </a:lnTo>
                <a:lnTo>
                  <a:pt x="808384" y="4663097"/>
                </a:lnTo>
                <a:lnTo>
                  <a:pt x="767238" y="4663097"/>
                </a:lnTo>
                <a:lnTo>
                  <a:pt x="726185" y="4650397"/>
                </a:lnTo>
                <a:close/>
              </a:path>
              <a:path w="2540000" h="6301740">
                <a:moveTo>
                  <a:pt x="2539997" y="6021997"/>
                </a:moveTo>
                <a:lnTo>
                  <a:pt x="2208654" y="6021997"/>
                </a:lnTo>
                <a:lnTo>
                  <a:pt x="2247485" y="6034697"/>
                </a:lnTo>
                <a:lnTo>
                  <a:pt x="2314587" y="6034697"/>
                </a:lnTo>
                <a:lnTo>
                  <a:pt x="2369288" y="6047397"/>
                </a:lnTo>
                <a:lnTo>
                  <a:pt x="2416657" y="6060097"/>
                </a:lnTo>
                <a:lnTo>
                  <a:pt x="2454939" y="6072797"/>
                </a:lnTo>
                <a:lnTo>
                  <a:pt x="2497226" y="6136297"/>
                </a:lnTo>
                <a:lnTo>
                  <a:pt x="2506359" y="6187097"/>
                </a:lnTo>
                <a:lnTo>
                  <a:pt x="2510510" y="6225197"/>
                </a:lnTo>
                <a:lnTo>
                  <a:pt x="2512223" y="6237897"/>
                </a:lnTo>
                <a:lnTo>
                  <a:pt x="2516739" y="6250597"/>
                </a:lnTo>
                <a:lnTo>
                  <a:pt x="2523122" y="6250597"/>
                </a:lnTo>
                <a:lnTo>
                  <a:pt x="2530436" y="6263297"/>
                </a:lnTo>
                <a:lnTo>
                  <a:pt x="2539997" y="6250597"/>
                </a:lnTo>
                <a:lnTo>
                  <a:pt x="2539997" y="6021997"/>
                </a:lnTo>
                <a:close/>
              </a:path>
              <a:path w="2540000" h="6301740">
                <a:moveTo>
                  <a:pt x="1494769" y="5742597"/>
                </a:moveTo>
                <a:lnTo>
                  <a:pt x="1320844" y="5742597"/>
                </a:lnTo>
                <a:lnTo>
                  <a:pt x="1310257" y="5755297"/>
                </a:lnTo>
                <a:lnTo>
                  <a:pt x="1503119" y="5755297"/>
                </a:lnTo>
                <a:lnTo>
                  <a:pt x="1494769" y="5742597"/>
                </a:lnTo>
                <a:close/>
              </a:path>
              <a:path w="2540000" h="6301740">
                <a:moveTo>
                  <a:pt x="2530436" y="5425097"/>
                </a:moveTo>
                <a:lnTo>
                  <a:pt x="2523122" y="5437797"/>
                </a:lnTo>
                <a:lnTo>
                  <a:pt x="2516739" y="5437797"/>
                </a:lnTo>
                <a:lnTo>
                  <a:pt x="2512223" y="5450497"/>
                </a:lnTo>
                <a:lnTo>
                  <a:pt x="2510510" y="5463197"/>
                </a:lnTo>
                <a:lnTo>
                  <a:pt x="2509368" y="5488597"/>
                </a:lnTo>
                <a:lnTo>
                  <a:pt x="2506359" y="5526697"/>
                </a:lnTo>
                <a:lnTo>
                  <a:pt x="2502104" y="5564797"/>
                </a:lnTo>
                <a:lnTo>
                  <a:pt x="2497226" y="5602897"/>
                </a:lnTo>
                <a:lnTo>
                  <a:pt x="2482380" y="5653697"/>
                </a:lnTo>
                <a:lnTo>
                  <a:pt x="2454939" y="5691797"/>
                </a:lnTo>
                <a:lnTo>
                  <a:pt x="2416657" y="5717197"/>
                </a:lnTo>
                <a:lnTo>
                  <a:pt x="2369288" y="5729897"/>
                </a:lnTo>
                <a:lnTo>
                  <a:pt x="2314587" y="5742597"/>
                </a:lnTo>
                <a:lnTo>
                  <a:pt x="2121162" y="5742597"/>
                </a:lnTo>
                <a:lnTo>
                  <a:pt x="2072790" y="5755297"/>
                </a:lnTo>
                <a:lnTo>
                  <a:pt x="2539997" y="5755297"/>
                </a:lnTo>
                <a:lnTo>
                  <a:pt x="2539997" y="5437797"/>
                </a:lnTo>
                <a:lnTo>
                  <a:pt x="2530436" y="5425097"/>
                </a:lnTo>
                <a:close/>
              </a:path>
              <a:path w="2540000" h="6301740">
                <a:moveTo>
                  <a:pt x="1290760" y="4929797"/>
                </a:moveTo>
                <a:lnTo>
                  <a:pt x="878471" y="4929797"/>
                </a:lnTo>
                <a:lnTo>
                  <a:pt x="936891" y="4942497"/>
                </a:lnTo>
                <a:lnTo>
                  <a:pt x="992083" y="4942497"/>
                </a:lnTo>
                <a:lnTo>
                  <a:pt x="1043955" y="4955197"/>
                </a:lnTo>
                <a:lnTo>
                  <a:pt x="1092413" y="4967897"/>
                </a:lnTo>
                <a:lnTo>
                  <a:pt x="1137367" y="4993297"/>
                </a:lnTo>
                <a:lnTo>
                  <a:pt x="1178724" y="5005997"/>
                </a:lnTo>
                <a:lnTo>
                  <a:pt x="1216390" y="5031397"/>
                </a:lnTo>
                <a:lnTo>
                  <a:pt x="1250276" y="5056797"/>
                </a:lnTo>
                <a:lnTo>
                  <a:pt x="1280287" y="5082197"/>
                </a:lnTo>
                <a:lnTo>
                  <a:pt x="1328318" y="5132997"/>
                </a:lnTo>
                <a:lnTo>
                  <a:pt x="1355279" y="5183797"/>
                </a:lnTo>
                <a:lnTo>
                  <a:pt x="1373476" y="5234597"/>
                </a:lnTo>
                <a:lnTo>
                  <a:pt x="1384502" y="5285397"/>
                </a:lnTo>
                <a:lnTo>
                  <a:pt x="1389950" y="5336197"/>
                </a:lnTo>
                <a:lnTo>
                  <a:pt x="1391411" y="5386997"/>
                </a:lnTo>
                <a:lnTo>
                  <a:pt x="1390036" y="5437797"/>
                </a:lnTo>
                <a:lnTo>
                  <a:pt x="1386104" y="5501297"/>
                </a:lnTo>
                <a:lnTo>
                  <a:pt x="1379907" y="5564797"/>
                </a:lnTo>
                <a:lnTo>
                  <a:pt x="1371734" y="5615597"/>
                </a:lnTo>
                <a:lnTo>
                  <a:pt x="1361878" y="5666397"/>
                </a:lnTo>
                <a:lnTo>
                  <a:pt x="1350627" y="5704497"/>
                </a:lnTo>
                <a:lnTo>
                  <a:pt x="1330183" y="5742597"/>
                </a:lnTo>
                <a:lnTo>
                  <a:pt x="1489531" y="5742597"/>
                </a:lnTo>
                <a:lnTo>
                  <a:pt x="1494358" y="5323497"/>
                </a:lnTo>
                <a:lnTo>
                  <a:pt x="1505561" y="5285397"/>
                </a:lnTo>
                <a:lnTo>
                  <a:pt x="1538593" y="5259997"/>
                </a:lnTo>
                <a:lnTo>
                  <a:pt x="1567975" y="5234597"/>
                </a:lnTo>
                <a:lnTo>
                  <a:pt x="1601809" y="5209197"/>
                </a:lnTo>
                <a:lnTo>
                  <a:pt x="1639482" y="5183797"/>
                </a:lnTo>
                <a:lnTo>
                  <a:pt x="1723901" y="5120297"/>
                </a:lnTo>
                <a:lnTo>
                  <a:pt x="1769425" y="5094897"/>
                </a:lnTo>
                <a:lnTo>
                  <a:pt x="1816344" y="5056797"/>
                </a:lnTo>
                <a:lnTo>
                  <a:pt x="1411338" y="5056797"/>
                </a:lnTo>
                <a:lnTo>
                  <a:pt x="1365671" y="5005997"/>
                </a:lnTo>
                <a:lnTo>
                  <a:pt x="1320528" y="4955197"/>
                </a:lnTo>
                <a:lnTo>
                  <a:pt x="1290760" y="4929797"/>
                </a:lnTo>
                <a:close/>
              </a:path>
              <a:path w="2540000" h="6301740">
                <a:moveTo>
                  <a:pt x="2539997" y="3862997"/>
                </a:moveTo>
                <a:lnTo>
                  <a:pt x="2534403" y="3875697"/>
                </a:lnTo>
                <a:lnTo>
                  <a:pt x="2513838" y="3913797"/>
                </a:lnTo>
                <a:lnTo>
                  <a:pt x="2502427" y="3939492"/>
                </a:lnTo>
                <a:lnTo>
                  <a:pt x="2500553" y="3951897"/>
                </a:lnTo>
                <a:lnTo>
                  <a:pt x="2495741" y="3977297"/>
                </a:lnTo>
                <a:lnTo>
                  <a:pt x="2488758" y="4015397"/>
                </a:lnTo>
                <a:lnTo>
                  <a:pt x="2478825" y="4040797"/>
                </a:lnTo>
                <a:lnTo>
                  <a:pt x="2465167" y="4078897"/>
                </a:lnTo>
                <a:lnTo>
                  <a:pt x="2447005" y="4116997"/>
                </a:lnTo>
                <a:lnTo>
                  <a:pt x="2423564" y="4167797"/>
                </a:lnTo>
                <a:lnTo>
                  <a:pt x="2394064" y="4205897"/>
                </a:lnTo>
                <a:lnTo>
                  <a:pt x="2357731" y="4256697"/>
                </a:lnTo>
                <a:lnTo>
                  <a:pt x="2313785" y="4307497"/>
                </a:lnTo>
                <a:lnTo>
                  <a:pt x="2261450" y="4358297"/>
                </a:lnTo>
                <a:lnTo>
                  <a:pt x="2232823" y="4383697"/>
                </a:lnTo>
                <a:lnTo>
                  <a:pt x="2203106" y="4409097"/>
                </a:lnTo>
                <a:lnTo>
                  <a:pt x="2172317" y="4447197"/>
                </a:lnTo>
                <a:lnTo>
                  <a:pt x="2140479" y="4472597"/>
                </a:lnTo>
                <a:lnTo>
                  <a:pt x="2107611" y="4497997"/>
                </a:lnTo>
                <a:lnTo>
                  <a:pt x="2073735" y="4523397"/>
                </a:lnTo>
                <a:lnTo>
                  <a:pt x="2038870" y="4561497"/>
                </a:lnTo>
                <a:lnTo>
                  <a:pt x="2003038" y="4586897"/>
                </a:lnTo>
                <a:lnTo>
                  <a:pt x="1966260" y="4612297"/>
                </a:lnTo>
                <a:lnTo>
                  <a:pt x="1928554" y="4650397"/>
                </a:lnTo>
                <a:lnTo>
                  <a:pt x="1889944" y="4675797"/>
                </a:lnTo>
                <a:lnTo>
                  <a:pt x="1850448" y="4713897"/>
                </a:lnTo>
                <a:lnTo>
                  <a:pt x="1810087" y="4739297"/>
                </a:lnTo>
                <a:lnTo>
                  <a:pt x="1768883" y="4777397"/>
                </a:lnTo>
                <a:lnTo>
                  <a:pt x="1726855" y="4802797"/>
                </a:lnTo>
                <a:lnTo>
                  <a:pt x="1684025" y="4840897"/>
                </a:lnTo>
                <a:lnTo>
                  <a:pt x="1640412" y="4878997"/>
                </a:lnTo>
                <a:lnTo>
                  <a:pt x="1458552" y="5018697"/>
                </a:lnTo>
                <a:lnTo>
                  <a:pt x="1411338" y="5056797"/>
                </a:lnTo>
                <a:lnTo>
                  <a:pt x="1816344" y="5056797"/>
                </a:lnTo>
                <a:lnTo>
                  <a:pt x="1864047" y="5018697"/>
                </a:lnTo>
                <a:lnTo>
                  <a:pt x="1911923" y="4993297"/>
                </a:lnTo>
                <a:lnTo>
                  <a:pt x="1959361" y="4955197"/>
                </a:lnTo>
                <a:lnTo>
                  <a:pt x="2114569" y="4828197"/>
                </a:lnTo>
                <a:lnTo>
                  <a:pt x="2164381" y="4790097"/>
                </a:lnTo>
                <a:lnTo>
                  <a:pt x="2211128" y="4764697"/>
                </a:lnTo>
                <a:lnTo>
                  <a:pt x="2254810" y="4726597"/>
                </a:lnTo>
                <a:lnTo>
                  <a:pt x="2295427" y="4688497"/>
                </a:lnTo>
                <a:lnTo>
                  <a:pt x="2332978" y="4663097"/>
                </a:lnTo>
                <a:lnTo>
                  <a:pt x="2367464" y="4624997"/>
                </a:lnTo>
                <a:lnTo>
                  <a:pt x="2398884" y="4599597"/>
                </a:lnTo>
                <a:lnTo>
                  <a:pt x="2427239" y="4561497"/>
                </a:lnTo>
                <a:lnTo>
                  <a:pt x="2452529" y="4536097"/>
                </a:lnTo>
                <a:lnTo>
                  <a:pt x="2474753" y="4497997"/>
                </a:lnTo>
                <a:lnTo>
                  <a:pt x="2493911" y="4472597"/>
                </a:lnTo>
                <a:lnTo>
                  <a:pt x="2512046" y="4434497"/>
                </a:lnTo>
                <a:lnTo>
                  <a:pt x="2526753" y="4396397"/>
                </a:lnTo>
                <a:lnTo>
                  <a:pt x="2538264" y="4345597"/>
                </a:lnTo>
                <a:lnTo>
                  <a:pt x="2539997" y="4345597"/>
                </a:lnTo>
                <a:lnTo>
                  <a:pt x="2539997" y="3862997"/>
                </a:lnTo>
                <a:close/>
              </a:path>
              <a:path w="2540000" h="6301740">
                <a:moveTo>
                  <a:pt x="2424978" y="2923197"/>
                </a:moveTo>
                <a:lnTo>
                  <a:pt x="2078944" y="2923197"/>
                </a:lnTo>
                <a:lnTo>
                  <a:pt x="2158641" y="2948597"/>
                </a:lnTo>
                <a:lnTo>
                  <a:pt x="2235574" y="2973997"/>
                </a:lnTo>
                <a:lnTo>
                  <a:pt x="2272105" y="2999397"/>
                </a:lnTo>
                <a:lnTo>
                  <a:pt x="2306864" y="3012097"/>
                </a:lnTo>
                <a:lnTo>
                  <a:pt x="2339493" y="3050197"/>
                </a:lnTo>
                <a:lnTo>
                  <a:pt x="2369632" y="3075597"/>
                </a:lnTo>
                <a:lnTo>
                  <a:pt x="2396920" y="3113697"/>
                </a:lnTo>
                <a:lnTo>
                  <a:pt x="2420997" y="3151797"/>
                </a:lnTo>
                <a:lnTo>
                  <a:pt x="2441504" y="3189897"/>
                </a:lnTo>
                <a:lnTo>
                  <a:pt x="2458080" y="3240697"/>
                </a:lnTo>
                <a:lnTo>
                  <a:pt x="2470366" y="3291497"/>
                </a:lnTo>
                <a:lnTo>
                  <a:pt x="2478002" y="3342297"/>
                </a:lnTo>
                <a:lnTo>
                  <a:pt x="2480627" y="3405797"/>
                </a:lnTo>
                <a:lnTo>
                  <a:pt x="2479182" y="3443897"/>
                </a:lnTo>
                <a:lnTo>
                  <a:pt x="2474760" y="3494697"/>
                </a:lnTo>
                <a:lnTo>
                  <a:pt x="2467231" y="3545497"/>
                </a:lnTo>
                <a:lnTo>
                  <a:pt x="2456463" y="3583597"/>
                </a:lnTo>
                <a:lnTo>
                  <a:pt x="2442325" y="3634397"/>
                </a:lnTo>
                <a:lnTo>
                  <a:pt x="2424688" y="3672497"/>
                </a:lnTo>
                <a:lnTo>
                  <a:pt x="2403421" y="3710597"/>
                </a:lnTo>
                <a:lnTo>
                  <a:pt x="2378391" y="3748697"/>
                </a:lnTo>
                <a:lnTo>
                  <a:pt x="2349470" y="3786797"/>
                </a:lnTo>
                <a:lnTo>
                  <a:pt x="2316526" y="3812197"/>
                </a:lnTo>
                <a:lnTo>
                  <a:pt x="2279428" y="3837597"/>
                </a:lnTo>
                <a:lnTo>
                  <a:pt x="2238046" y="3862997"/>
                </a:lnTo>
                <a:lnTo>
                  <a:pt x="2192248" y="3875697"/>
                </a:lnTo>
                <a:lnTo>
                  <a:pt x="2141905" y="3888397"/>
                </a:lnTo>
                <a:lnTo>
                  <a:pt x="2107296" y="3901097"/>
                </a:lnTo>
                <a:lnTo>
                  <a:pt x="2002123" y="3901097"/>
                </a:lnTo>
                <a:lnTo>
                  <a:pt x="1990812" y="3913797"/>
                </a:lnTo>
                <a:lnTo>
                  <a:pt x="1984480" y="3913797"/>
                </a:lnTo>
                <a:lnTo>
                  <a:pt x="1982508" y="3926497"/>
                </a:lnTo>
                <a:lnTo>
                  <a:pt x="1985674" y="3939197"/>
                </a:lnTo>
                <a:lnTo>
                  <a:pt x="1995379" y="3939197"/>
                </a:lnTo>
                <a:lnTo>
                  <a:pt x="2011933" y="3951897"/>
                </a:lnTo>
                <a:lnTo>
                  <a:pt x="2099617" y="3951897"/>
                </a:lnTo>
                <a:lnTo>
                  <a:pt x="2144211" y="3964597"/>
                </a:lnTo>
                <a:lnTo>
                  <a:pt x="2475647" y="3964597"/>
                </a:lnTo>
                <a:lnTo>
                  <a:pt x="2506310" y="3913797"/>
                </a:lnTo>
                <a:lnTo>
                  <a:pt x="2509266" y="3875697"/>
                </a:lnTo>
                <a:lnTo>
                  <a:pt x="2510510" y="3824897"/>
                </a:lnTo>
                <a:lnTo>
                  <a:pt x="2512223" y="3812197"/>
                </a:lnTo>
                <a:lnTo>
                  <a:pt x="2516739" y="3812197"/>
                </a:lnTo>
                <a:lnTo>
                  <a:pt x="2523122" y="3799497"/>
                </a:lnTo>
                <a:lnTo>
                  <a:pt x="2539997" y="3799497"/>
                </a:lnTo>
                <a:lnTo>
                  <a:pt x="2539997" y="3113697"/>
                </a:lnTo>
                <a:lnTo>
                  <a:pt x="2532602" y="3100997"/>
                </a:lnTo>
                <a:lnTo>
                  <a:pt x="2512558" y="3050197"/>
                </a:lnTo>
                <a:lnTo>
                  <a:pt x="2489730" y="3012097"/>
                </a:lnTo>
                <a:lnTo>
                  <a:pt x="2464028" y="2973997"/>
                </a:lnTo>
                <a:lnTo>
                  <a:pt x="2424978" y="2923197"/>
                </a:lnTo>
                <a:close/>
              </a:path>
              <a:path w="2540000" h="6301740">
                <a:moveTo>
                  <a:pt x="2539997" y="3799497"/>
                </a:moveTo>
                <a:lnTo>
                  <a:pt x="2523122" y="3799497"/>
                </a:lnTo>
                <a:lnTo>
                  <a:pt x="2516739" y="3812197"/>
                </a:lnTo>
                <a:lnTo>
                  <a:pt x="2512223" y="3812197"/>
                </a:lnTo>
                <a:lnTo>
                  <a:pt x="2510510" y="3824897"/>
                </a:lnTo>
                <a:lnTo>
                  <a:pt x="2510355" y="3850297"/>
                </a:lnTo>
                <a:lnTo>
                  <a:pt x="2509266" y="3875697"/>
                </a:lnTo>
                <a:lnTo>
                  <a:pt x="2506310" y="3913797"/>
                </a:lnTo>
                <a:lnTo>
                  <a:pt x="2502427" y="3939492"/>
                </a:lnTo>
                <a:lnTo>
                  <a:pt x="2513838" y="3913797"/>
                </a:lnTo>
                <a:lnTo>
                  <a:pt x="2534403" y="3875697"/>
                </a:lnTo>
                <a:lnTo>
                  <a:pt x="2539997" y="3862997"/>
                </a:lnTo>
                <a:lnTo>
                  <a:pt x="2539997" y="3799497"/>
                </a:lnTo>
                <a:close/>
              </a:path>
              <a:path w="2540000" h="6301740">
                <a:moveTo>
                  <a:pt x="147469" y="2745397"/>
                </a:moveTo>
                <a:lnTo>
                  <a:pt x="55205" y="2745397"/>
                </a:lnTo>
                <a:lnTo>
                  <a:pt x="51106" y="2758097"/>
                </a:lnTo>
                <a:lnTo>
                  <a:pt x="49809" y="2783497"/>
                </a:lnTo>
                <a:lnTo>
                  <a:pt x="49083" y="2796197"/>
                </a:lnTo>
                <a:lnTo>
                  <a:pt x="46491" y="2821597"/>
                </a:lnTo>
                <a:lnTo>
                  <a:pt x="41408" y="2846997"/>
                </a:lnTo>
                <a:lnTo>
                  <a:pt x="33210" y="2897797"/>
                </a:lnTo>
                <a:lnTo>
                  <a:pt x="23831" y="2935897"/>
                </a:lnTo>
                <a:lnTo>
                  <a:pt x="15744" y="2986697"/>
                </a:lnTo>
                <a:lnTo>
                  <a:pt x="9132" y="3024797"/>
                </a:lnTo>
                <a:lnTo>
                  <a:pt x="4182" y="3088297"/>
                </a:lnTo>
                <a:lnTo>
                  <a:pt x="1076" y="3139097"/>
                </a:lnTo>
                <a:lnTo>
                  <a:pt x="0" y="3202597"/>
                </a:lnTo>
                <a:lnTo>
                  <a:pt x="1490" y="3253397"/>
                </a:lnTo>
                <a:lnTo>
                  <a:pt x="5913" y="3316897"/>
                </a:lnTo>
                <a:lnTo>
                  <a:pt x="13194" y="3367697"/>
                </a:lnTo>
                <a:lnTo>
                  <a:pt x="23262" y="3418497"/>
                </a:lnTo>
                <a:lnTo>
                  <a:pt x="36044" y="3469297"/>
                </a:lnTo>
                <a:lnTo>
                  <a:pt x="51465" y="3507397"/>
                </a:lnTo>
                <a:lnTo>
                  <a:pt x="69454" y="3558197"/>
                </a:lnTo>
                <a:lnTo>
                  <a:pt x="89938" y="3596297"/>
                </a:lnTo>
                <a:lnTo>
                  <a:pt x="112842" y="3634397"/>
                </a:lnTo>
                <a:lnTo>
                  <a:pt x="138095" y="3672497"/>
                </a:lnTo>
                <a:lnTo>
                  <a:pt x="165623" y="3710597"/>
                </a:lnTo>
                <a:lnTo>
                  <a:pt x="195354" y="3735997"/>
                </a:lnTo>
                <a:lnTo>
                  <a:pt x="227214" y="3761397"/>
                </a:lnTo>
                <a:lnTo>
                  <a:pt x="261131" y="3786797"/>
                </a:lnTo>
                <a:lnTo>
                  <a:pt x="297031" y="3812197"/>
                </a:lnTo>
                <a:lnTo>
                  <a:pt x="334841" y="3837597"/>
                </a:lnTo>
                <a:lnTo>
                  <a:pt x="374489" y="3850297"/>
                </a:lnTo>
                <a:lnTo>
                  <a:pt x="415902" y="3862997"/>
                </a:lnTo>
                <a:lnTo>
                  <a:pt x="459006" y="3875697"/>
                </a:lnTo>
                <a:lnTo>
                  <a:pt x="503729" y="3888397"/>
                </a:lnTo>
                <a:lnTo>
                  <a:pt x="709462" y="3888397"/>
                </a:lnTo>
                <a:lnTo>
                  <a:pt x="934383" y="3812197"/>
                </a:lnTo>
                <a:lnTo>
                  <a:pt x="973296" y="3786797"/>
                </a:lnTo>
                <a:lnTo>
                  <a:pt x="1012900" y="3761397"/>
                </a:lnTo>
                <a:lnTo>
                  <a:pt x="1053300" y="3723297"/>
                </a:lnTo>
                <a:lnTo>
                  <a:pt x="1094602" y="3697897"/>
                </a:lnTo>
                <a:lnTo>
                  <a:pt x="1122808" y="3672497"/>
                </a:lnTo>
                <a:lnTo>
                  <a:pt x="451028" y="3672497"/>
                </a:lnTo>
                <a:lnTo>
                  <a:pt x="403766" y="3659797"/>
                </a:lnTo>
                <a:lnTo>
                  <a:pt x="359743" y="3647097"/>
                </a:lnTo>
                <a:lnTo>
                  <a:pt x="319053" y="3634397"/>
                </a:lnTo>
                <a:lnTo>
                  <a:pt x="281791" y="3608997"/>
                </a:lnTo>
                <a:lnTo>
                  <a:pt x="248050" y="3583597"/>
                </a:lnTo>
                <a:lnTo>
                  <a:pt x="217925" y="3558197"/>
                </a:lnTo>
                <a:lnTo>
                  <a:pt x="191511" y="3520097"/>
                </a:lnTo>
                <a:lnTo>
                  <a:pt x="168902" y="3481997"/>
                </a:lnTo>
                <a:lnTo>
                  <a:pt x="150191" y="3443897"/>
                </a:lnTo>
                <a:lnTo>
                  <a:pt x="135475" y="3405797"/>
                </a:lnTo>
                <a:lnTo>
                  <a:pt x="124846" y="3354997"/>
                </a:lnTo>
                <a:lnTo>
                  <a:pt x="118400" y="3316897"/>
                </a:lnTo>
                <a:lnTo>
                  <a:pt x="116230" y="3266097"/>
                </a:lnTo>
                <a:lnTo>
                  <a:pt x="120172" y="3177197"/>
                </a:lnTo>
                <a:lnTo>
                  <a:pt x="131027" y="3113697"/>
                </a:lnTo>
                <a:lnTo>
                  <a:pt x="147342" y="3050197"/>
                </a:lnTo>
                <a:lnTo>
                  <a:pt x="167661" y="2999397"/>
                </a:lnTo>
                <a:lnTo>
                  <a:pt x="190531" y="2948597"/>
                </a:lnTo>
                <a:lnTo>
                  <a:pt x="214497" y="2923197"/>
                </a:lnTo>
                <a:lnTo>
                  <a:pt x="238104" y="2897797"/>
                </a:lnTo>
                <a:lnTo>
                  <a:pt x="259897" y="2872397"/>
                </a:lnTo>
                <a:lnTo>
                  <a:pt x="278423" y="2859697"/>
                </a:lnTo>
                <a:lnTo>
                  <a:pt x="292226" y="2846997"/>
                </a:lnTo>
                <a:lnTo>
                  <a:pt x="327975" y="2834297"/>
                </a:lnTo>
                <a:lnTo>
                  <a:pt x="420646" y="2808897"/>
                </a:lnTo>
                <a:lnTo>
                  <a:pt x="476220" y="2808897"/>
                </a:lnTo>
                <a:lnTo>
                  <a:pt x="489813" y="2796197"/>
                </a:lnTo>
                <a:lnTo>
                  <a:pt x="498425" y="2796197"/>
                </a:lnTo>
                <a:lnTo>
                  <a:pt x="501434" y="2783497"/>
                </a:lnTo>
                <a:lnTo>
                  <a:pt x="496972" y="2770797"/>
                </a:lnTo>
                <a:lnTo>
                  <a:pt x="483171" y="2758097"/>
                </a:lnTo>
                <a:lnTo>
                  <a:pt x="196943" y="2758097"/>
                </a:lnTo>
                <a:lnTo>
                  <a:pt x="147469" y="2745397"/>
                </a:lnTo>
                <a:close/>
              </a:path>
              <a:path w="2540000" h="6301740">
                <a:moveTo>
                  <a:pt x="1983116" y="2694597"/>
                </a:moveTo>
                <a:lnTo>
                  <a:pt x="1790763" y="2694597"/>
                </a:lnTo>
                <a:lnTo>
                  <a:pt x="1712493" y="2719997"/>
                </a:lnTo>
                <a:lnTo>
                  <a:pt x="1673851" y="2719997"/>
                </a:lnTo>
                <a:lnTo>
                  <a:pt x="1635349" y="2745397"/>
                </a:lnTo>
                <a:lnTo>
                  <a:pt x="1558194" y="2770797"/>
                </a:lnTo>
                <a:lnTo>
                  <a:pt x="1479888" y="2821597"/>
                </a:lnTo>
                <a:lnTo>
                  <a:pt x="1439947" y="2859697"/>
                </a:lnTo>
                <a:lnTo>
                  <a:pt x="1399292" y="2885097"/>
                </a:lnTo>
                <a:lnTo>
                  <a:pt x="1357780" y="2923197"/>
                </a:lnTo>
                <a:lnTo>
                  <a:pt x="1315268" y="2961297"/>
                </a:lnTo>
                <a:lnTo>
                  <a:pt x="1271615" y="3012097"/>
                </a:lnTo>
                <a:lnTo>
                  <a:pt x="1226678" y="3062897"/>
                </a:lnTo>
                <a:lnTo>
                  <a:pt x="1180315" y="3113697"/>
                </a:lnTo>
                <a:lnTo>
                  <a:pt x="1132382" y="3177197"/>
                </a:lnTo>
                <a:lnTo>
                  <a:pt x="1059332" y="3266097"/>
                </a:lnTo>
                <a:lnTo>
                  <a:pt x="1011188" y="3329597"/>
                </a:lnTo>
                <a:lnTo>
                  <a:pt x="966143" y="3380397"/>
                </a:lnTo>
                <a:lnTo>
                  <a:pt x="923844" y="3431197"/>
                </a:lnTo>
                <a:lnTo>
                  <a:pt x="883935" y="3481997"/>
                </a:lnTo>
                <a:lnTo>
                  <a:pt x="846064" y="3520097"/>
                </a:lnTo>
                <a:lnTo>
                  <a:pt x="809874" y="3545497"/>
                </a:lnTo>
                <a:lnTo>
                  <a:pt x="775014" y="3583597"/>
                </a:lnTo>
                <a:lnTo>
                  <a:pt x="741127" y="3608997"/>
                </a:lnTo>
                <a:lnTo>
                  <a:pt x="573903" y="3672497"/>
                </a:lnTo>
                <a:lnTo>
                  <a:pt x="1122808" y="3672497"/>
                </a:lnTo>
                <a:lnTo>
                  <a:pt x="1136911" y="3659797"/>
                </a:lnTo>
                <a:lnTo>
                  <a:pt x="1180335" y="3608997"/>
                </a:lnTo>
                <a:lnTo>
                  <a:pt x="1224978" y="3570897"/>
                </a:lnTo>
                <a:lnTo>
                  <a:pt x="1270948" y="3520097"/>
                </a:lnTo>
                <a:lnTo>
                  <a:pt x="1318348" y="3456597"/>
                </a:lnTo>
                <a:lnTo>
                  <a:pt x="1441221" y="3304197"/>
                </a:lnTo>
                <a:lnTo>
                  <a:pt x="1487062" y="3253397"/>
                </a:lnTo>
                <a:lnTo>
                  <a:pt x="1530513" y="3202597"/>
                </a:lnTo>
                <a:lnTo>
                  <a:pt x="1571927" y="3164497"/>
                </a:lnTo>
                <a:lnTo>
                  <a:pt x="1611658" y="3113697"/>
                </a:lnTo>
                <a:lnTo>
                  <a:pt x="1650061" y="3088297"/>
                </a:lnTo>
                <a:lnTo>
                  <a:pt x="1687489" y="3050197"/>
                </a:lnTo>
                <a:lnTo>
                  <a:pt x="1797473" y="2973997"/>
                </a:lnTo>
                <a:lnTo>
                  <a:pt x="1872419" y="2948597"/>
                </a:lnTo>
                <a:lnTo>
                  <a:pt x="1911442" y="2935897"/>
                </a:lnTo>
                <a:lnTo>
                  <a:pt x="1951970" y="2935897"/>
                </a:lnTo>
                <a:lnTo>
                  <a:pt x="1994357" y="2923197"/>
                </a:lnTo>
                <a:lnTo>
                  <a:pt x="2424978" y="2923197"/>
                </a:lnTo>
                <a:lnTo>
                  <a:pt x="2383308" y="2885097"/>
                </a:lnTo>
                <a:lnTo>
                  <a:pt x="2339580" y="2846997"/>
                </a:lnTo>
                <a:lnTo>
                  <a:pt x="2294355" y="2808897"/>
                </a:lnTo>
                <a:lnTo>
                  <a:pt x="2155326" y="2732697"/>
                </a:lnTo>
                <a:lnTo>
                  <a:pt x="2065467" y="2707297"/>
                </a:lnTo>
                <a:lnTo>
                  <a:pt x="2023072" y="2707297"/>
                </a:lnTo>
                <a:lnTo>
                  <a:pt x="1983116" y="2694597"/>
                </a:lnTo>
                <a:close/>
              </a:path>
              <a:path w="2540000" h="6301740">
                <a:moveTo>
                  <a:pt x="81768" y="1676399"/>
                </a:moveTo>
                <a:lnTo>
                  <a:pt x="60494" y="1676399"/>
                </a:lnTo>
                <a:lnTo>
                  <a:pt x="52300" y="1689099"/>
                </a:lnTo>
                <a:lnTo>
                  <a:pt x="47841" y="1701799"/>
                </a:lnTo>
                <a:lnTo>
                  <a:pt x="46494" y="1727199"/>
                </a:lnTo>
                <a:lnTo>
                  <a:pt x="47232" y="1790699"/>
                </a:lnTo>
                <a:lnTo>
                  <a:pt x="49076" y="1854199"/>
                </a:lnTo>
                <a:lnTo>
                  <a:pt x="53870" y="1981199"/>
                </a:lnTo>
                <a:lnTo>
                  <a:pt x="55713" y="2031999"/>
                </a:lnTo>
                <a:lnTo>
                  <a:pt x="56451" y="2057399"/>
                </a:lnTo>
                <a:lnTo>
                  <a:pt x="56023" y="2082799"/>
                </a:lnTo>
                <a:lnTo>
                  <a:pt x="54895" y="2108199"/>
                </a:lnTo>
                <a:lnTo>
                  <a:pt x="53301" y="2158999"/>
                </a:lnTo>
                <a:lnTo>
                  <a:pt x="49645" y="2260599"/>
                </a:lnTo>
                <a:lnTo>
                  <a:pt x="48050" y="2324099"/>
                </a:lnTo>
                <a:lnTo>
                  <a:pt x="46922" y="2387599"/>
                </a:lnTo>
                <a:lnTo>
                  <a:pt x="46494" y="2438399"/>
                </a:lnTo>
                <a:lnTo>
                  <a:pt x="47841" y="2463799"/>
                </a:lnTo>
                <a:lnTo>
                  <a:pt x="52300" y="2476499"/>
                </a:lnTo>
                <a:lnTo>
                  <a:pt x="60494" y="2489199"/>
                </a:lnTo>
                <a:lnTo>
                  <a:pt x="87995" y="2489199"/>
                </a:lnTo>
                <a:lnTo>
                  <a:pt x="91731" y="2476499"/>
                </a:lnTo>
                <a:lnTo>
                  <a:pt x="92976" y="2463799"/>
                </a:lnTo>
                <a:lnTo>
                  <a:pt x="93600" y="2438399"/>
                </a:lnTo>
                <a:lnTo>
                  <a:pt x="95470" y="2412999"/>
                </a:lnTo>
                <a:lnTo>
                  <a:pt x="98586" y="2374899"/>
                </a:lnTo>
                <a:lnTo>
                  <a:pt x="102946" y="2362199"/>
                </a:lnTo>
                <a:lnTo>
                  <a:pt x="117196" y="2311399"/>
                </a:lnTo>
                <a:lnTo>
                  <a:pt x="137258" y="2273299"/>
                </a:lnTo>
                <a:lnTo>
                  <a:pt x="198139" y="2235199"/>
                </a:lnTo>
                <a:lnTo>
                  <a:pt x="240617" y="2222499"/>
                </a:lnTo>
                <a:lnTo>
                  <a:pt x="292226" y="2209799"/>
                </a:lnTo>
                <a:lnTo>
                  <a:pt x="1568839" y="2209799"/>
                </a:lnTo>
                <a:lnTo>
                  <a:pt x="1639279" y="2197099"/>
                </a:lnTo>
                <a:lnTo>
                  <a:pt x="1705833" y="2197099"/>
                </a:lnTo>
                <a:lnTo>
                  <a:pt x="1768653" y="2184399"/>
                </a:lnTo>
                <a:lnTo>
                  <a:pt x="1827895" y="2184399"/>
                </a:lnTo>
                <a:lnTo>
                  <a:pt x="1883712" y="2171699"/>
                </a:lnTo>
                <a:lnTo>
                  <a:pt x="1936258" y="2158999"/>
                </a:lnTo>
                <a:lnTo>
                  <a:pt x="1985687" y="2146299"/>
                </a:lnTo>
                <a:lnTo>
                  <a:pt x="2032153" y="2133599"/>
                </a:lnTo>
                <a:lnTo>
                  <a:pt x="2075810" y="2120899"/>
                </a:lnTo>
                <a:lnTo>
                  <a:pt x="2116812" y="2095499"/>
                </a:lnTo>
                <a:lnTo>
                  <a:pt x="2155313" y="2082799"/>
                </a:lnTo>
                <a:lnTo>
                  <a:pt x="2191467" y="2057399"/>
                </a:lnTo>
                <a:lnTo>
                  <a:pt x="2225427" y="2031999"/>
                </a:lnTo>
                <a:lnTo>
                  <a:pt x="2257349" y="2019299"/>
                </a:lnTo>
                <a:lnTo>
                  <a:pt x="2287386" y="1993899"/>
                </a:lnTo>
                <a:lnTo>
                  <a:pt x="2315691" y="1968499"/>
                </a:lnTo>
                <a:lnTo>
                  <a:pt x="2342419" y="1943099"/>
                </a:lnTo>
                <a:lnTo>
                  <a:pt x="2367724" y="1917699"/>
                </a:lnTo>
                <a:lnTo>
                  <a:pt x="314953" y="1917699"/>
                </a:lnTo>
                <a:lnTo>
                  <a:pt x="292226" y="1904999"/>
                </a:lnTo>
                <a:lnTo>
                  <a:pt x="229184" y="1904999"/>
                </a:lnTo>
                <a:lnTo>
                  <a:pt x="179214" y="1892299"/>
                </a:lnTo>
                <a:lnTo>
                  <a:pt x="141837" y="1866899"/>
                </a:lnTo>
                <a:lnTo>
                  <a:pt x="116574" y="1828799"/>
                </a:lnTo>
                <a:lnTo>
                  <a:pt x="102946" y="1790699"/>
                </a:lnTo>
                <a:lnTo>
                  <a:pt x="95470" y="1739899"/>
                </a:lnTo>
                <a:lnTo>
                  <a:pt x="93600" y="1727199"/>
                </a:lnTo>
                <a:lnTo>
                  <a:pt x="92976" y="1701799"/>
                </a:lnTo>
                <a:lnTo>
                  <a:pt x="91731" y="1689099"/>
                </a:lnTo>
                <a:lnTo>
                  <a:pt x="87995" y="1689099"/>
                </a:lnTo>
                <a:lnTo>
                  <a:pt x="81768" y="1676399"/>
                </a:lnTo>
                <a:close/>
              </a:path>
              <a:path w="2540000" h="6301740">
                <a:moveTo>
                  <a:pt x="2252738" y="457199"/>
                </a:moveTo>
                <a:lnTo>
                  <a:pt x="1655700" y="457199"/>
                </a:lnTo>
                <a:lnTo>
                  <a:pt x="1710063" y="469899"/>
                </a:lnTo>
                <a:lnTo>
                  <a:pt x="1762983" y="469899"/>
                </a:lnTo>
                <a:lnTo>
                  <a:pt x="1814418" y="482599"/>
                </a:lnTo>
                <a:lnTo>
                  <a:pt x="1864328" y="482599"/>
                </a:lnTo>
                <a:lnTo>
                  <a:pt x="1912673" y="495299"/>
                </a:lnTo>
                <a:lnTo>
                  <a:pt x="2004505" y="520699"/>
                </a:lnTo>
                <a:lnTo>
                  <a:pt x="2047910" y="533399"/>
                </a:lnTo>
                <a:lnTo>
                  <a:pt x="2089588" y="558799"/>
                </a:lnTo>
                <a:lnTo>
                  <a:pt x="2129497" y="571499"/>
                </a:lnTo>
                <a:lnTo>
                  <a:pt x="2167597" y="596899"/>
                </a:lnTo>
                <a:lnTo>
                  <a:pt x="2203848" y="622299"/>
                </a:lnTo>
                <a:lnTo>
                  <a:pt x="2272912" y="673099"/>
                </a:lnTo>
                <a:lnTo>
                  <a:pt x="2305504" y="711199"/>
                </a:lnTo>
                <a:lnTo>
                  <a:pt x="2335812" y="749299"/>
                </a:lnTo>
                <a:lnTo>
                  <a:pt x="2363665" y="787399"/>
                </a:lnTo>
                <a:lnTo>
                  <a:pt x="2388889" y="825499"/>
                </a:lnTo>
                <a:lnTo>
                  <a:pt x="2411310" y="876299"/>
                </a:lnTo>
                <a:lnTo>
                  <a:pt x="2430757" y="927099"/>
                </a:lnTo>
                <a:lnTo>
                  <a:pt x="2447056" y="965199"/>
                </a:lnTo>
                <a:lnTo>
                  <a:pt x="2460034" y="1015999"/>
                </a:lnTo>
                <a:lnTo>
                  <a:pt x="2469518" y="1066799"/>
                </a:lnTo>
                <a:lnTo>
                  <a:pt x="2475335" y="1117599"/>
                </a:lnTo>
                <a:lnTo>
                  <a:pt x="2477312" y="1168399"/>
                </a:lnTo>
                <a:lnTo>
                  <a:pt x="2476501" y="1219199"/>
                </a:lnTo>
                <a:lnTo>
                  <a:pt x="2473789" y="1269999"/>
                </a:lnTo>
                <a:lnTo>
                  <a:pt x="2468756" y="1308099"/>
                </a:lnTo>
                <a:lnTo>
                  <a:pt x="2460983" y="1358899"/>
                </a:lnTo>
                <a:lnTo>
                  <a:pt x="2450051" y="1409699"/>
                </a:lnTo>
                <a:lnTo>
                  <a:pt x="2435542" y="1447799"/>
                </a:lnTo>
                <a:lnTo>
                  <a:pt x="2417036" y="1498599"/>
                </a:lnTo>
                <a:lnTo>
                  <a:pt x="2394114" y="1536699"/>
                </a:lnTo>
                <a:lnTo>
                  <a:pt x="2366356" y="1574799"/>
                </a:lnTo>
                <a:lnTo>
                  <a:pt x="2333345" y="1625599"/>
                </a:lnTo>
                <a:lnTo>
                  <a:pt x="2294661" y="1663699"/>
                </a:lnTo>
                <a:lnTo>
                  <a:pt x="2271290" y="1689099"/>
                </a:lnTo>
                <a:lnTo>
                  <a:pt x="2246418" y="1714499"/>
                </a:lnTo>
                <a:lnTo>
                  <a:pt x="2219839" y="1739899"/>
                </a:lnTo>
                <a:lnTo>
                  <a:pt x="2191342" y="1752599"/>
                </a:lnTo>
                <a:lnTo>
                  <a:pt x="2160721" y="1777999"/>
                </a:lnTo>
                <a:lnTo>
                  <a:pt x="2127765" y="1790699"/>
                </a:lnTo>
                <a:lnTo>
                  <a:pt x="2092268" y="1816099"/>
                </a:lnTo>
                <a:lnTo>
                  <a:pt x="2054021" y="1828799"/>
                </a:lnTo>
                <a:lnTo>
                  <a:pt x="2012815" y="1841499"/>
                </a:lnTo>
                <a:lnTo>
                  <a:pt x="1968441" y="1866899"/>
                </a:lnTo>
                <a:lnTo>
                  <a:pt x="1920692" y="1879599"/>
                </a:lnTo>
                <a:lnTo>
                  <a:pt x="1869360" y="1879599"/>
                </a:lnTo>
                <a:lnTo>
                  <a:pt x="1814234" y="1892299"/>
                </a:lnTo>
                <a:lnTo>
                  <a:pt x="1755109" y="1904999"/>
                </a:lnTo>
                <a:lnTo>
                  <a:pt x="1691774" y="1904999"/>
                </a:lnTo>
                <a:lnTo>
                  <a:pt x="1624022" y="1917699"/>
                </a:lnTo>
                <a:lnTo>
                  <a:pt x="2367724" y="1917699"/>
                </a:lnTo>
                <a:lnTo>
                  <a:pt x="2409491" y="1866899"/>
                </a:lnTo>
                <a:lnTo>
                  <a:pt x="2446027" y="1816099"/>
                </a:lnTo>
                <a:lnTo>
                  <a:pt x="2477681" y="1765299"/>
                </a:lnTo>
                <a:lnTo>
                  <a:pt x="2504801" y="1714499"/>
                </a:lnTo>
                <a:lnTo>
                  <a:pt x="2527736" y="1663699"/>
                </a:lnTo>
                <a:lnTo>
                  <a:pt x="2539997" y="1625599"/>
                </a:lnTo>
                <a:lnTo>
                  <a:pt x="2539997" y="850899"/>
                </a:lnTo>
                <a:lnTo>
                  <a:pt x="2536072" y="838199"/>
                </a:lnTo>
                <a:lnTo>
                  <a:pt x="2515926" y="787399"/>
                </a:lnTo>
                <a:lnTo>
                  <a:pt x="2492297" y="736599"/>
                </a:lnTo>
                <a:lnTo>
                  <a:pt x="2464925" y="698499"/>
                </a:lnTo>
                <a:lnTo>
                  <a:pt x="2433551" y="647699"/>
                </a:lnTo>
                <a:lnTo>
                  <a:pt x="2397914" y="596899"/>
                </a:lnTo>
                <a:lnTo>
                  <a:pt x="2357754" y="546099"/>
                </a:lnTo>
                <a:lnTo>
                  <a:pt x="2324614" y="520699"/>
                </a:lnTo>
                <a:lnTo>
                  <a:pt x="2289570" y="482599"/>
                </a:lnTo>
                <a:lnTo>
                  <a:pt x="2252738" y="457199"/>
                </a:lnTo>
                <a:close/>
              </a:path>
              <a:path w="2540000" h="6301740">
                <a:moveTo>
                  <a:pt x="87995" y="12699"/>
                </a:moveTo>
                <a:lnTo>
                  <a:pt x="52300" y="12699"/>
                </a:lnTo>
                <a:lnTo>
                  <a:pt x="47841" y="38099"/>
                </a:lnTo>
                <a:lnTo>
                  <a:pt x="46494" y="63499"/>
                </a:lnTo>
                <a:lnTo>
                  <a:pt x="47530" y="126999"/>
                </a:lnTo>
                <a:lnTo>
                  <a:pt x="49999" y="190499"/>
                </a:lnTo>
                <a:lnTo>
                  <a:pt x="52946" y="253999"/>
                </a:lnTo>
                <a:lnTo>
                  <a:pt x="55415" y="304799"/>
                </a:lnTo>
                <a:lnTo>
                  <a:pt x="56451" y="342899"/>
                </a:lnTo>
                <a:lnTo>
                  <a:pt x="52532" y="431799"/>
                </a:lnTo>
                <a:lnTo>
                  <a:pt x="50413" y="495299"/>
                </a:lnTo>
                <a:lnTo>
                  <a:pt x="48468" y="558799"/>
                </a:lnTo>
                <a:lnTo>
                  <a:pt x="47046" y="622299"/>
                </a:lnTo>
                <a:lnTo>
                  <a:pt x="46494" y="685799"/>
                </a:lnTo>
                <a:lnTo>
                  <a:pt x="47841" y="711199"/>
                </a:lnTo>
                <a:lnTo>
                  <a:pt x="52300" y="723899"/>
                </a:lnTo>
                <a:lnTo>
                  <a:pt x="60494" y="736599"/>
                </a:lnTo>
                <a:lnTo>
                  <a:pt x="87995" y="736599"/>
                </a:lnTo>
                <a:lnTo>
                  <a:pt x="91731" y="723899"/>
                </a:lnTo>
                <a:lnTo>
                  <a:pt x="92976" y="711199"/>
                </a:lnTo>
                <a:lnTo>
                  <a:pt x="93600" y="685799"/>
                </a:lnTo>
                <a:lnTo>
                  <a:pt x="95470" y="660399"/>
                </a:lnTo>
                <a:lnTo>
                  <a:pt x="98586" y="622299"/>
                </a:lnTo>
                <a:lnTo>
                  <a:pt x="117196" y="558799"/>
                </a:lnTo>
                <a:lnTo>
                  <a:pt x="137258" y="520699"/>
                </a:lnTo>
                <a:lnTo>
                  <a:pt x="198139" y="469899"/>
                </a:lnTo>
                <a:lnTo>
                  <a:pt x="240617" y="469899"/>
                </a:lnTo>
                <a:lnTo>
                  <a:pt x="292226" y="457199"/>
                </a:lnTo>
                <a:lnTo>
                  <a:pt x="2252738" y="457199"/>
                </a:lnTo>
                <a:lnTo>
                  <a:pt x="2214230" y="431799"/>
                </a:lnTo>
                <a:lnTo>
                  <a:pt x="2174163" y="406399"/>
                </a:lnTo>
                <a:lnTo>
                  <a:pt x="2132648" y="380999"/>
                </a:lnTo>
                <a:lnTo>
                  <a:pt x="2089802" y="355599"/>
                </a:lnTo>
                <a:lnTo>
                  <a:pt x="2000569" y="330199"/>
                </a:lnTo>
                <a:lnTo>
                  <a:pt x="1954410" y="304799"/>
                </a:lnTo>
                <a:lnTo>
                  <a:pt x="1907376" y="292099"/>
                </a:lnTo>
                <a:lnTo>
                  <a:pt x="1859580" y="292099"/>
                </a:lnTo>
                <a:lnTo>
                  <a:pt x="1762160" y="266699"/>
                </a:lnTo>
                <a:lnTo>
                  <a:pt x="1712764" y="266699"/>
                </a:lnTo>
                <a:lnTo>
                  <a:pt x="1663063" y="253999"/>
                </a:lnTo>
                <a:lnTo>
                  <a:pt x="1563203" y="253999"/>
                </a:lnTo>
                <a:lnTo>
                  <a:pt x="1513272" y="241299"/>
                </a:lnTo>
                <a:lnTo>
                  <a:pt x="292226" y="241299"/>
                </a:lnTo>
                <a:lnTo>
                  <a:pt x="229822" y="228599"/>
                </a:lnTo>
                <a:lnTo>
                  <a:pt x="181127" y="215899"/>
                </a:lnTo>
                <a:lnTo>
                  <a:pt x="144706" y="190499"/>
                </a:lnTo>
                <a:lnTo>
                  <a:pt x="102946" y="114299"/>
                </a:lnTo>
                <a:lnTo>
                  <a:pt x="95470" y="63499"/>
                </a:lnTo>
                <a:lnTo>
                  <a:pt x="93600" y="50799"/>
                </a:lnTo>
                <a:lnTo>
                  <a:pt x="92976" y="25399"/>
                </a:lnTo>
                <a:lnTo>
                  <a:pt x="91731" y="25399"/>
                </a:lnTo>
                <a:lnTo>
                  <a:pt x="87995" y="12699"/>
                </a:lnTo>
                <a:close/>
              </a:path>
              <a:path w="2540000" h="6301740">
                <a:moveTo>
                  <a:pt x="73060" y="0"/>
                </a:moveTo>
                <a:lnTo>
                  <a:pt x="60494" y="12699"/>
                </a:lnTo>
                <a:lnTo>
                  <a:pt x="81768" y="12699"/>
                </a:lnTo>
                <a:lnTo>
                  <a:pt x="73060" y="0"/>
                </a:lnTo>
                <a:close/>
              </a:path>
            </a:pathLst>
          </a:custGeom>
          <a:solidFill>
            <a:srgbClr val="E4E5E4"/>
          </a:solidFill>
        </p:spPr>
        <p:txBody>
          <a:bodyPr wrap="square" lIns="0" tIns="0" rIns="0" bIns="0" rtlCol="0"/>
          <a:lstStyle/>
          <a:p>
            <a:pPr defTabSz="914400"/>
            <a:endParaRPr>
              <a:solidFill>
                <a:prstClr val="black"/>
              </a:solidFill>
            </a:endParaRPr>
          </a:p>
        </p:txBody>
      </p:sp>
      <p:sp>
        <p:nvSpPr>
          <p:cNvPr id="13" name="object 4"/>
          <p:cNvSpPr/>
          <p:nvPr userDrawn="1"/>
        </p:nvSpPr>
        <p:spPr>
          <a:xfrm>
            <a:off x="850901" y="6146801"/>
            <a:ext cx="2037689" cy="280911"/>
          </a:xfrm>
          <a:prstGeom prst="rect">
            <a:avLst/>
          </a:prstGeom>
          <a:blipFill>
            <a:blip r:embed="rId2" cstate="print"/>
            <a:stretch>
              <a:fillRect/>
            </a:stretch>
          </a:blipFill>
        </p:spPr>
        <p:txBody>
          <a:bodyPr wrap="square" lIns="0" tIns="0" rIns="0" bIns="0" rtlCol="0"/>
          <a:lstStyle/>
          <a:p>
            <a:pPr defTabSz="914400"/>
            <a:endParaRPr>
              <a:solidFill>
                <a:prstClr val="black"/>
              </a:solidFill>
            </a:endParaRPr>
          </a:p>
        </p:txBody>
      </p:sp>
      <p:sp>
        <p:nvSpPr>
          <p:cNvPr id="14" name="Text Placeholder 15"/>
          <p:cNvSpPr>
            <a:spLocks noGrp="1"/>
          </p:cNvSpPr>
          <p:nvPr>
            <p:ph type="body" sz="quarter" idx="14" hasCustomPrompt="1"/>
          </p:nvPr>
        </p:nvSpPr>
        <p:spPr>
          <a:xfrm>
            <a:off x="838200" y="1897065"/>
            <a:ext cx="5537200" cy="4113210"/>
          </a:xfrm>
          <a:prstGeom prst="rect">
            <a:avLst/>
          </a:prstGeom>
        </p:spPr>
        <p:txBody>
          <a:bodyPr lIns="0" tIns="0" rIns="0" bIns="0"/>
          <a:lstStyle>
            <a:lvl1pPr marL="0" indent="0">
              <a:buFontTx/>
              <a:buNone/>
              <a:defRPr sz="1600" b="0">
                <a:solidFill>
                  <a:srgbClr val="515C5F"/>
                </a:solidFill>
                <a:latin typeface="Arial" panose="020B0604020202020204" pitchFamily="34" charset="0"/>
                <a:cs typeface="Arial" panose="020B0604020202020204" pitchFamily="34" charset="0"/>
              </a:defRPr>
            </a:lvl1pPr>
            <a:lvl2pPr marL="0" indent="-228600">
              <a:lnSpc>
                <a:spcPct val="100000"/>
              </a:lnSpc>
              <a:spcBef>
                <a:spcPts val="900"/>
              </a:spcBef>
              <a:spcAft>
                <a:spcPts val="0"/>
              </a:spcAft>
              <a:buClr>
                <a:srgbClr val="8E001C"/>
              </a:buClr>
              <a:buSzPct val="100000"/>
              <a:buFont typeface="Arial" panose="020B0604020202020204" pitchFamily="34" charset="0"/>
              <a:buChar char="●"/>
              <a:defRPr sz="1600" b="0">
                <a:solidFill>
                  <a:srgbClr val="515C5F"/>
                </a:solidFill>
                <a:latin typeface="Arial" panose="020B0604020202020204" pitchFamily="34" charset="0"/>
                <a:cs typeface="Arial" panose="020B0604020202020204" pitchFamily="34" charset="0"/>
              </a:defRPr>
            </a:lvl2pPr>
            <a:lvl3pPr marL="432000" indent="-228600">
              <a:lnSpc>
                <a:spcPct val="100000"/>
              </a:lnSpc>
              <a:spcBef>
                <a:spcPts val="900"/>
              </a:spcBef>
              <a:buClr>
                <a:srgbClr val="515C5F"/>
              </a:buClr>
              <a:buSzPct val="100000"/>
              <a:buFont typeface="Arial" panose="020B0604020202020204" pitchFamily="34" charset="0"/>
              <a:buChar char="●"/>
              <a:defRPr sz="1600">
                <a:solidFill>
                  <a:srgbClr val="515C5F"/>
                </a:solidFill>
                <a:latin typeface="Arial" panose="020B0604020202020204" pitchFamily="34" charset="0"/>
                <a:cs typeface="Arial" panose="020B0604020202020204" pitchFamily="34" charset="0"/>
              </a:defRPr>
            </a:lvl3pPr>
            <a:lvl4pPr marL="648000" indent="-228600">
              <a:lnSpc>
                <a:spcPct val="100000"/>
              </a:lnSpc>
              <a:spcBef>
                <a:spcPts val="900"/>
              </a:spcBef>
              <a:buSzPct val="100000"/>
              <a:buFont typeface="Arial" panose="020B0604020202020204" pitchFamily="34" charset="0"/>
              <a:buChar char="○"/>
              <a:defRPr sz="1600" b="0">
                <a:solidFill>
                  <a:srgbClr val="515C5F"/>
                </a:solidFill>
                <a:latin typeface="Arial" panose="020B0604020202020204" pitchFamily="34" charset="0"/>
                <a:cs typeface="Arial" panose="020B0604020202020204" pitchFamily="34" charset="0"/>
              </a:defRPr>
            </a:lvl4pPr>
          </a:lstStyle>
          <a:p>
            <a:pPr lvl="0"/>
            <a:r>
              <a:rPr lang="lv-LV" err="1"/>
              <a:t>Third</a:t>
            </a:r>
            <a:r>
              <a:rPr lang="lv-LV"/>
              <a:t> </a:t>
            </a:r>
            <a:r>
              <a:rPr lang="lv-LV" err="1"/>
              <a:t>level</a:t>
            </a:r>
            <a:endParaRPr lang="en-US"/>
          </a:p>
          <a:p>
            <a:pPr lvl="1"/>
            <a:r>
              <a:rPr lang="lv-LV" err="1"/>
              <a:t>Fourth</a:t>
            </a:r>
            <a:r>
              <a:rPr lang="en-US"/>
              <a:t> level</a:t>
            </a:r>
          </a:p>
          <a:p>
            <a:pPr lvl="2"/>
            <a:r>
              <a:rPr lang="lv-LV" err="1"/>
              <a:t>Fifth</a:t>
            </a:r>
            <a:r>
              <a:rPr lang="en-US"/>
              <a:t> level</a:t>
            </a:r>
          </a:p>
          <a:p>
            <a:pPr lvl="3"/>
            <a:r>
              <a:rPr lang="lv-LV" err="1"/>
              <a:t>Sixt</a:t>
            </a:r>
            <a:r>
              <a:rPr lang="en-US"/>
              <a:t> level</a:t>
            </a:r>
          </a:p>
        </p:txBody>
      </p:sp>
    </p:spTree>
    <p:extLst>
      <p:ext uri="{BB962C8B-B14F-4D97-AF65-F5344CB8AC3E}">
        <p14:creationId xmlns:p14="http://schemas.microsoft.com/office/powerpoint/2010/main" val="33005279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1825625"/>
            <a:ext cx="10515600" cy="972005"/>
          </a:xfrm>
          <a:prstGeom prst="rect">
            <a:avLst/>
          </a:prstGeom>
        </p:spPr>
        <p:txBody>
          <a:bodyPr lIns="0" tIns="0" rIns="0" bIns="0"/>
          <a:lstStyle>
            <a:lvl1pPr marL="0" indent="0">
              <a:lnSpc>
                <a:spcPct val="100000"/>
              </a:lnSpc>
              <a:spcBef>
                <a:spcPts val="0"/>
              </a:spcBef>
              <a:buFontTx/>
              <a:buNone/>
              <a:defRPr sz="2400" b="1">
                <a:solidFill>
                  <a:srgbClr val="515C5F"/>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marL="0" indent="0">
              <a:lnSpc>
                <a:spcPct val="100000"/>
              </a:lnSpc>
              <a:spcBef>
                <a:spcPts val="600"/>
              </a:spcBef>
              <a:buFontTx/>
              <a:buNone/>
              <a:defRPr sz="1600" b="0">
                <a:solidFill>
                  <a:srgbClr val="515C5F"/>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lv-LV" err="1"/>
              <a:t>Second</a:t>
            </a:r>
            <a:r>
              <a:rPr lang="lv-LV"/>
              <a:t> </a:t>
            </a:r>
            <a:r>
              <a:rPr lang="lv-LV" err="1"/>
              <a:t>level</a:t>
            </a:r>
            <a:endParaRPr lang="en-US"/>
          </a:p>
        </p:txBody>
      </p:sp>
      <p:sp>
        <p:nvSpPr>
          <p:cNvPr id="7" name="object 3"/>
          <p:cNvSpPr/>
          <p:nvPr userDrawn="1"/>
        </p:nvSpPr>
        <p:spPr>
          <a:xfrm>
            <a:off x="8805336" y="1394"/>
            <a:ext cx="3386667" cy="6301740"/>
          </a:xfrm>
          <a:custGeom>
            <a:avLst/>
            <a:gdLst/>
            <a:ahLst/>
            <a:cxnLst/>
            <a:rect l="l" t="t" r="r" b="b"/>
            <a:pathLst>
              <a:path w="2540000" h="6301740">
                <a:moveTo>
                  <a:pt x="726185" y="4650397"/>
                </a:moveTo>
                <a:lnTo>
                  <a:pt x="583415" y="4650397"/>
                </a:lnTo>
                <a:lnTo>
                  <a:pt x="526056" y="4663097"/>
                </a:lnTo>
                <a:lnTo>
                  <a:pt x="472319" y="4675797"/>
                </a:lnTo>
                <a:lnTo>
                  <a:pt x="422370" y="4701197"/>
                </a:lnTo>
                <a:lnTo>
                  <a:pt x="376373" y="4726597"/>
                </a:lnTo>
                <a:lnTo>
                  <a:pt x="334492" y="4751997"/>
                </a:lnTo>
                <a:lnTo>
                  <a:pt x="296893" y="4777397"/>
                </a:lnTo>
                <a:lnTo>
                  <a:pt x="263740" y="4802797"/>
                </a:lnTo>
                <a:lnTo>
                  <a:pt x="235199" y="4828197"/>
                </a:lnTo>
                <a:lnTo>
                  <a:pt x="192608" y="4878997"/>
                </a:lnTo>
                <a:lnTo>
                  <a:pt x="165332" y="4917097"/>
                </a:lnTo>
                <a:lnTo>
                  <a:pt x="141594" y="4967897"/>
                </a:lnTo>
                <a:lnTo>
                  <a:pt x="121158" y="5005997"/>
                </a:lnTo>
                <a:lnTo>
                  <a:pt x="103787" y="5056797"/>
                </a:lnTo>
                <a:lnTo>
                  <a:pt x="89247" y="5094897"/>
                </a:lnTo>
                <a:lnTo>
                  <a:pt x="77300" y="5145697"/>
                </a:lnTo>
                <a:lnTo>
                  <a:pt x="67712" y="5196497"/>
                </a:lnTo>
                <a:lnTo>
                  <a:pt x="60246" y="5247297"/>
                </a:lnTo>
                <a:lnTo>
                  <a:pt x="54666" y="5298097"/>
                </a:lnTo>
                <a:lnTo>
                  <a:pt x="50737" y="5336197"/>
                </a:lnTo>
                <a:lnTo>
                  <a:pt x="48223" y="5386997"/>
                </a:lnTo>
                <a:lnTo>
                  <a:pt x="46887" y="5437797"/>
                </a:lnTo>
                <a:lnTo>
                  <a:pt x="46494" y="5488597"/>
                </a:lnTo>
                <a:lnTo>
                  <a:pt x="46922" y="5526697"/>
                </a:lnTo>
                <a:lnTo>
                  <a:pt x="48050" y="5590197"/>
                </a:lnTo>
                <a:lnTo>
                  <a:pt x="49645" y="5640997"/>
                </a:lnTo>
                <a:lnTo>
                  <a:pt x="51473" y="5704497"/>
                </a:lnTo>
                <a:lnTo>
                  <a:pt x="56023" y="5856897"/>
                </a:lnTo>
                <a:lnTo>
                  <a:pt x="56451" y="5882297"/>
                </a:lnTo>
                <a:lnTo>
                  <a:pt x="55899" y="5894997"/>
                </a:lnTo>
                <a:lnTo>
                  <a:pt x="54477" y="5933097"/>
                </a:lnTo>
                <a:lnTo>
                  <a:pt x="52532" y="5983897"/>
                </a:lnTo>
                <a:lnTo>
                  <a:pt x="50413" y="6047397"/>
                </a:lnTo>
                <a:lnTo>
                  <a:pt x="48468" y="6123597"/>
                </a:lnTo>
                <a:lnTo>
                  <a:pt x="47046" y="6187097"/>
                </a:lnTo>
                <a:lnTo>
                  <a:pt x="46494" y="6250597"/>
                </a:lnTo>
                <a:lnTo>
                  <a:pt x="47841" y="6275997"/>
                </a:lnTo>
                <a:lnTo>
                  <a:pt x="52300" y="6288697"/>
                </a:lnTo>
                <a:lnTo>
                  <a:pt x="60494" y="6301397"/>
                </a:lnTo>
                <a:lnTo>
                  <a:pt x="87995" y="6301397"/>
                </a:lnTo>
                <a:lnTo>
                  <a:pt x="91731" y="6288697"/>
                </a:lnTo>
                <a:lnTo>
                  <a:pt x="92976" y="6275997"/>
                </a:lnTo>
                <a:lnTo>
                  <a:pt x="93600" y="6250597"/>
                </a:lnTo>
                <a:lnTo>
                  <a:pt x="95470" y="6225197"/>
                </a:lnTo>
                <a:lnTo>
                  <a:pt x="98586" y="6187097"/>
                </a:lnTo>
                <a:lnTo>
                  <a:pt x="102946" y="6174397"/>
                </a:lnTo>
                <a:lnTo>
                  <a:pt x="117196" y="6123597"/>
                </a:lnTo>
                <a:lnTo>
                  <a:pt x="137258" y="6085497"/>
                </a:lnTo>
                <a:lnTo>
                  <a:pt x="198139" y="6047397"/>
                </a:lnTo>
                <a:lnTo>
                  <a:pt x="240617" y="6034697"/>
                </a:lnTo>
                <a:lnTo>
                  <a:pt x="292226" y="6021997"/>
                </a:lnTo>
                <a:lnTo>
                  <a:pt x="2539997" y="6021997"/>
                </a:lnTo>
                <a:lnTo>
                  <a:pt x="2539997" y="5755297"/>
                </a:lnTo>
                <a:lnTo>
                  <a:pt x="198829" y="5755297"/>
                </a:lnTo>
                <a:lnTo>
                  <a:pt x="187625" y="5742597"/>
                </a:lnTo>
                <a:lnTo>
                  <a:pt x="178908" y="5742597"/>
                </a:lnTo>
                <a:lnTo>
                  <a:pt x="165362" y="5691797"/>
                </a:lnTo>
                <a:lnTo>
                  <a:pt x="158980" y="5640997"/>
                </a:lnTo>
                <a:lnTo>
                  <a:pt x="154467" y="5577497"/>
                </a:lnTo>
                <a:lnTo>
                  <a:pt x="152755" y="5501297"/>
                </a:lnTo>
                <a:lnTo>
                  <a:pt x="154291" y="5450497"/>
                </a:lnTo>
                <a:lnTo>
                  <a:pt x="158868" y="5412397"/>
                </a:lnTo>
                <a:lnTo>
                  <a:pt x="166438" y="5361597"/>
                </a:lnTo>
                <a:lnTo>
                  <a:pt x="176956" y="5323497"/>
                </a:lnTo>
                <a:lnTo>
                  <a:pt x="190374" y="5285397"/>
                </a:lnTo>
                <a:lnTo>
                  <a:pt x="206646" y="5247297"/>
                </a:lnTo>
                <a:lnTo>
                  <a:pt x="225725" y="5209197"/>
                </a:lnTo>
                <a:lnTo>
                  <a:pt x="247564" y="5171097"/>
                </a:lnTo>
                <a:lnTo>
                  <a:pt x="272116" y="5145697"/>
                </a:lnTo>
                <a:lnTo>
                  <a:pt x="299334" y="5107597"/>
                </a:lnTo>
                <a:lnTo>
                  <a:pt x="329172" y="5082197"/>
                </a:lnTo>
                <a:lnTo>
                  <a:pt x="361584" y="5056797"/>
                </a:lnTo>
                <a:lnTo>
                  <a:pt x="396521" y="5031397"/>
                </a:lnTo>
                <a:lnTo>
                  <a:pt x="433937" y="5018697"/>
                </a:lnTo>
                <a:lnTo>
                  <a:pt x="473787" y="4993297"/>
                </a:lnTo>
                <a:lnTo>
                  <a:pt x="516022" y="4980597"/>
                </a:lnTo>
                <a:lnTo>
                  <a:pt x="560596" y="4967897"/>
                </a:lnTo>
                <a:lnTo>
                  <a:pt x="607462" y="4955197"/>
                </a:lnTo>
                <a:lnTo>
                  <a:pt x="656574" y="4942497"/>
                </a:lnTo>
                <a:lnTo>
                  <a:pt x="707884" y="4929797"/>
                </a:lnTo>
                <a:lnTo>
                  <a:pt x="1290760" y="4929797"/>
                </a:lnTo>
                <a:lnTo>
                  <a:pt x="1231685" y="4878997"/>
                </a:lnTo>
                <a:lnTo>
                  <a:pt x="1187925" y="4840897"/>
                </a:lnTo>
                <a:lnTo>
                  <a:pt x="1016574" y="4739297"/>
                </a:lnTo>
                <a:lnTo>
                  <a:pt x="974505" y="4713897"/>
                </a:lnTo>
                <a:lnTo>
                  <a:pt x="808384" y="4663097"/>
                </a:lnTo>
                <a:lnTo>
                  <a:pt x="767238" y="4663097"/>
                </a:lnTo>
                <a:lnTo>
                  <a:pt x="726185" y="4650397"/>
                </a:lnTo>
                <a:close/>
              </a:path>
              <a:path w="2540000" h="6301740">
                <a:moveTo>
                  <a:pt x="2539997" y="6021997"/>
                </a:moveTo>
                <a:lnTo>
                  <a:pt x="2208654" y="6021997"/>
                </a:lnTo>
                <a:lnTo>
                  <a:pt x="2247485" y="6034697"/>
                </a:lnTo>
                <a:lnTo>
                  <a:pt x="2314587" y="6034697"/>
                </a:lnTo>
                <a:lnTo>
                  <a:pt x="2369288" y="6047397"/>
                </a:lnTo>
                <a:lnTo>
                  <a:pt x="2416657" y="6060097"/>
                </a:lnTo>
                <a:lnTo>
                  <a:pt x="2454939" y="6072797"/>
                </a:lnTo>
                <a:lnTo>
                  <a:pt x="2497226" y="6136297"/>
                </a:lnTo>
                <a:lnTo>
                  <a:pt x="2506359" y="6187097"/>
                </a:lnTo>
                <a:lnTo>
                  <a:pt x="2510510" y="6225197"/>
                </a:lnTo>
                <a:lnTo>
                  <a:pt x="2512223" y="6237897"/>
                </a:lnTo>
                <a:lnTo>
                  <a:pt x="2516739" y="6250597"/>
                </a:lnTo>
                <a:lnTo>
                  <a:pt x="2523122" y="6250597"/>
                </a:lnTo>
                <a:lnTo>
                  <a:pt x="2530436" y="6263297"/>
                </a:lnTo>
                <a:lnTo>
                  <a:pt x="2539997" y="6250597"/>
                </a:lnTo>
                <a:lnTo>
                  <a:pt x="2539997" y="6021997"/>
                </a:lnTo>
                <a:close/>
              </a:path>
              <a:path w="2540000" h="6301740">
                <a:moveTo>
                  <a:pt x="1494769" y="5742597"/>
                </a:moveTo>
                <a:lnTo>
                  <a:pt x="1320844" y="5742597"/>
                </a:lnTo>
                <a:lnTo>
                  <a:pt x="1310257" y="5755297"/>
                </a:lnTo>
                <a:lnTo>
                  <a:pt x="1503119" y="5755297"/>
                </a:lnTo>
                <a:lnTo>
                  <a:pt x="1494769" y="5742597"/>
                </a:lnTo>
                <a:close/>
              </a:path>
              <a:path w="2540000" h="6301740">
                <a:moveTo>
                  <a:pt x="2530436" y="5425097"/>
                </a:moveTo>
                <a:lnTo>
                  <a:pt x="2523122" y="5437797"/>
                </a:lnTo>
                <a:lnTo>
                  <a:pt x="2516739" y="5437797"/>
                </a:lnTo>
                <a:lnTo>
                  <a:pt x="2512223" y="5450497"/>
                </a:lnTo>
                <a:lnTo>
                  <a:pt x="2510510" y="5463197"/>
                </a:lnTo>
                <a:lnTo>
                  <a:pt x="2509368" y="5488597"/>
                </a:lnTo>
                <a:lnTo>
                  <a:pt x="2506359" y="5526697"/>
                </a:lnTo>
                <a:lnTo>
                  <a:pt x="2502104" y="5564797"/>
                </a:lnTo>
                <a:lnTo>
                  <a:pt x="2497226" y="5602897"/>
                </a:lnTo>
                <a:lnTo>
                  <a:pt x="2482380" y="5653697"/>
                </a:lnTo>
                <a:lnTo>
                  <a:pt x="2454939" y="5691797"/>
                </a:lnTo>
                <a:lnTo>
                  <a:pt x="2416657" y="5717197"/>
                </a:lnTo>
                <a:lnTo>
                  <a:pt x="2369288" y="5729897"/>
                </a:lnTo>
                <a:lnTo>
                  <a:pt x="2314587" y="5742597"/>
                </a:lnTo>
                <a:lnTo>
                  <a:pt x="2121162" y="5742597"/>
                </a:lnTo>
                <a:lnTo>
                  <a:pt x="2072790" y="5755297"/>
                </a:lnTo>
                <a:lnTo>
                  <a:pt x="2539997" y="5755297"/>
                </a:lnTo>
                <a:lnTo>
                  <a:pt x="2539997" y="5437797"/>
                </a:lnTo>
                <a:lnTo>
                  <a:pt x="2530436" y="5425097"/>
                </a:lnTo>
                <a:close/>
              </a:path>
              <a:path w="2540000" h="6301740">
                <a:moveTo>
                  <a:pt x="1290760" y="4929797"/>
                </a:moveTo>
                <a:lnTo>
                  <a:pt x="878471" y="4929797"/>
                </a:lnTo>
                <a:lnTo>
                  <a:pt x="936891" y="4942497"/>
                </a:lnTo>
                <a:lnTo>
                  <a:pt x="992083" y="4942497"/>
                </a:lnTo>
                <a:lnTo>
                  <a:pt x="1043955" y="4955197"/>
                </a:lnTo>
                <a:lnTo>
                  <a:pt x="1092413" y="4967897"/>
                </a:lnTo>
                <a:lnTo>
                  <a:pt x="1137367" y="4993297"/>
                </a:lnTo>
                <a:lnTo>
                  <a:pt x="1178724" y="5005997"/>
                </a:lnTo>
                <a:lnTo>
                  <a:pt x="1216390" y="5031397"/>
                </a:lnTo>
                <a:lnTo>
                  <a:pt x="1250276" y="5056797"/>
                </a:lnTo>
                <a:lnTo>
                  <a:pt x="1280287" y="5082197"/>
                </a:lnTo>
                <a:lnTo>
                  <a:pt x="1328318" y="5132997"/>
                </a:lnTo>
                <a:lnTo>
                  <a:pt x="1355279" y="5183797"/>
                </a:lnTo>
                <a:lnTo>
                  <a:pt x="1373476" y="5234597"/>
                </a:lnTo>
                <a:lnTo>
                  <a:pt x="1384502" y="5285397"/>
                </a:lnTo>
                <a:lnTo>
                  <a:pt x="1389950" y="5336197"/>
                </a:lnTo>
                <a:lnTo>
                  <a:pt x="1391411" y="5386997"/>
                </a:lnTo>
                <a:lnTo>
                  <a:pt x="1390036" y="5437797"/>
                </a:lnTo>
                <a:lnTo>
                  <a:pt x="1386104" y="5501297"/>
                </a:lnTo>
                <a:lnTo>
                  <a:pt x="1379907" y="5564797"/>
                </a:lnTo>
                <a:lnTo>
                  <a:pt x="1371734" y="5615597"/>
                </a:lnTo>
                <a:lnTo>
                  <a:pt x="1361878" y="5666397"/>
                </a:lnTo>
                <a:lnTo>
                  <a:pt x="1350627" y="5704497"/>
                </a:lnTo>
                <a:lnTo>
                  <a:pt x="1330183" y="5742597"/>
                </a:lnTo>
                <a:lnTo>
                  <a:pt x="1489531" y="5742597"/>
                </a:lnTo>
                <a:lnTo>
                  <a:pt x="1494358" y="5323497"/>
                </a:lnTo>
                <a:lnTo>
                  <a:pt x="1505561" y="5285397"/>
                </a:lnTo>
                <a:lnTo>
                  <a:pt x="1538593" y="5259997"/>
                </a:lnTo>
                <a:lnTo>
                  <a:pt x="1567975" y="5234597"/>
                </a:lnTo>
                <a:lnTo>
                  <a:pt x="1601809" y="5209197"/>
                </a:lnTo>
                <a:lnTo>
                  <a:pt x="1639482" y="5183797"/>
                </a:lnTo>
                <a:lnTo>
                  <a:pt x="1723901" y="5120297"/>
                </a:lnTo>
                <a:lnTo>
                  <a:pt x="1769425" y="5094897"/>
                </a:lnTo>
                <a:lnTo>
                  <a:pt x="1816344" y="5056797"/>
                </a:lnTo>
                <a:lnTo>
                  <a:pt x="1411338" y="5056797"/>
                </a:lnTo>
                <a:lnTo>
                  <a:pt x="1365671" y="5005997"/>
                </a:lnTo>
                <a:lnTo>
                  <a:pt x="1320528" y="4955197"/>
                </a:lnTo>
                <a:lnTo>
                  <a:pt x="1290760" y="4929797"/>
                </a:lnTo>
                <a:close/>
              </a:path>
              <a:path w="2540000" h="6301740">
                <a:moveTo>
                  <a:pt x="2539997" y="3862997"/>
                </a:moveTo>
                <a:lnTo>
                  <a:pt x="2534403" y="3875697"/>
                </a:lnTo>
                <a:lnTo>
                  <a:pt x="2513838" y="3913797"/>
                </a:lnTo>
                <a:lnTo>
                  <a:pt x="2502427" y="3939492"/>
                </a:lnTo>
                <a:lnTo>
                  <a:pt x="2500553" y="3951897"/>
                </a:lnTo>
                <a:lnTo>
                  <a:pt x="2495741" y="3977297"/>
                </a:lnTo>
                <a:lnTo>
                  <a:pt x="2488758" y="4015397"/>
                </a:lnTo>
                <a:lnTo>
                  <a:pt x="2478825" y="4040797"/>
                </a:lnTo>
                <a:lnTo>
                  <a:pt x="2465167" y="4078897"/>
                </a:lnTo>
                <a:lnTo>
                  <a:pt x="2447005" y="4116997"/>
                </a:lnTo>
                <a:lnTo>
                  <a:pt x="2423564" y="4167797"/>
                </a:lnTo>
                <a:lnTo>
                  <a:pt x="2394064" y="4205897"/>
                </a:lnTo>
                <a:lnTo>
                  <a:pt x="2357731" y="4256697"/>
                </a:lnTo>
                <a:lnTo>
                  <a:pt x="2313785" y="4307497"/>
                </a:lnTo>
                <a:lnTo>
                  <a:pt x="2261450" y="4358297"/>
                </a:lnTo>
                <a:lnTo>
                  <a:pt x="2232823" y="4383697"/>
                </a:lnTo>
                <a:lnTo>
                  <a:pt x="2203106" y="4409097"/>
                </a:lnTo>
                <a:lnTo>
                  <a:pt x="2172317" y="4447197"/>
                </a:lnTo>
                <a:lnTo>
                  <a:pt x="2140479" y="4472597"/>
                </a:lnTo>
                <a:lnTo>
                  <a:pt x="2107611" y="4497997"/>
                </a:lnTo>
                <a:lnTo>
                  <a:pt x="2073735" y="4523397"/>
                </a:lnTo>
                <a:lnTo>
                  <a:pt x="2038870" y="4561497"/>
                </a:lnTo>
                <a:lnTo>
                  <a:pt x="2003038" y="4586897"/>
                </a:lnTo>
                <a:lnTo>
                  <a:pt x="1966260" y="4612297"/>
                </a:lnTo>
                <a:lnTo>
                  <a:pt x="1928554" y="4650397"/>
                </a:lnTo>
                <a:lnTo>
                  <a:pt x="1889944" y="4675797"/>
                </a:lnTo>
                <a:lnTo>
                  <a:pt x="1850448" y="4713897"/>
                </a:lnTo>
                <a:lnTo>
                  <a:pt x="1810087" y="4739297"/>
                </a:lnTo>
                <a:lnTo>
                  <a:pt x="1768883" y="4777397"/>
                </a:lnTo>
                <a:lnTo>
                  <a:pt x="1726855" y="4802797"/>
                </a:lnTo>
                <a:lnTo>
                  <a:pt x="1684025" y="4840897"/>
                </a:lnTo>
                <a:lnTo>
                  <a:pt x="1640412" y="4878997"/>
                </a:lnTo>
                <a:lnTo>
                  <a:pt x="1458552" y="5018697"/>
                </a:lnTo>
                <a:lnTo>
                  <a:pt x="1411338" y="5056797"/>
                </a:lnTo>
                <a:lnTo>
                  <a:pt x="1816344" y="5056797"/>
                </a:lnTo>
                <a:lnTo>
                  <a:pt x="1864047" y="5018697"/>
                </a:lnTo>
                <a:lnTo>
                  <a:pt x="1911923" y="4993297"/>
                </a:lnTo>
                <a:lnTo>
                  <a:pt x="1959361" y="4955197"/>
                </a:lnTo>
                <a:lnTo>
                  <a:pt x="2114569" y="4828197"/>
                </a:lnTo>
                <a:lnTo>
                  <a:pt x="2164381" y="4790097"/>
                </a:lnTo>
                <a:lnTo>
                  <a:pt x="2211128" y="4764697"/>
                </a:lnTo>
                <a:lnTo>
                  <a:pt x="2254810" y="4726597"/>
                </a:lnTo>
                <a:lnTo>
                  <a:pt x="2295427" y="4688497"/>
                </a:lnTo>
                <a:lnTo>
                  <a:pt x="2332978" y="4663097"/>
                </a:lnTo>
                <a:lnTo>
                  <a:pt x="2367464" y="4624997"/>
                </a:lnTo>
                <a:lnTo>
                  <a:pt x="2398884" y="4599597"/>
                </a:lnTo>
                <a:lnTo>
                  <a:pt x="2427239" y="4561497"/>
                </a:lnTo>
                <a:lnTo>
                  <a:pt x="2452529" y="4536097"/>
                </a:lnTo>
                <a:lnTo>
                  <a:pt x="2474753" y="4497997"/>
                </a:lnTo>
                <a:lnTo>
                  <a:pt x="2493911" y="4472597"/>
                </a:lnTo>
                <a:lnTo>
                  <a:pt x="2512046" y="4434497"/>
                </a:lnTo>
                <a:lnTo>
                  <a:pt x="2526753" y="4396397"/>
                </a:lnTo>
                <a:lnTo>
                  <a:pt x="2538264" y="4345597"/>
                </a:lnTo>
                <a:lnTo>
                  <a:pt x="2539997" y="4345597"/>
                </a:lnTo>
                <a:lnTo>
                  <a:pt x="2539997" y="3862997"/>
                </a:lnTo>
                <a:close/>
              </a:path>
              <a:path w="2540000" h="6301740">
                <a:moveTo>
                  <a:pt x="2424978" y="2923197"/>
                </a:moveTo>
                <a:lnTo>
                  <a:pt x="2078944" y="2923197"/>
                </a:lnTo>
                <a:lnTo>
                  <a:pt x="2158641" y="2948597"/>
                </a:lnTo>
                <a:lnTo>
                  <a:pt x="2235574" y="2973997"/>
                </a:lnTo>
                <a:lnTo>
                  <a:pt x="2272105" y="2999397"/>
                </a:lnTo>
                <a:lnTo>
                  <a:pt x="2306864" y="3012097"/>
                </a:lnTo>
                <a:lnTo>
                  <a:pt x="2339493" y="3050197"/>
                </a:lnTo>
                <a:lnTo>
                  <a:pt x="2369632" y="3075597"/>
                </a:lnTo>
                <a:lnTo>
                  <a:pt x="2396920" y="3113697"/>
                </a:lnTo>
                <a:lnTo>
                  <a:pt x="2420997" y="3151797"/>
                </a:lnTo>
                <a:lnTo>
                  <a:pt x="2441504" y="3189897"/>
                </a:lnTo>
                <a:lnTo>
                  <a:pt x="2458080" y="3240697"/>
                </a:lnTo>
                <a:lnTo>
                  <a:pt x="2470366" y="3291497"/>
                </a:lnTo>
                <a:lnTo>
                  <a:pt x="2478002" y="3342297"/>
                </a:lnTo>
                <a:lnTo>
                  <a:pt x="2480627" y="3405797"/>
                </a:lnTo>
                <a:lnTo>
                  <a:pt x="2479182" y="3443897"/>
                </a:lnTo>
                <a:lnTo>
                  <a:pt x="2474760" y="3494697"/>
                </a:lnTo>
                <a:lnTo>
                  <a:pt x="2467231" y="3545497"/>
                </a:lnTo>
                <a:lnTo>
                  <a:pt x="2456463" y="3583597"/>
                </a:lnTo>
                <a:lnTo>
                  <a:pt x="2442325" y="3634397"/>
                </a:lnTo>
                <a:lnTo>
                  <a:pt x="2424688" y="3672497"/>
                </a:lnTo>
                <a:lnTo>
                  <a:pt x="2403421" y="3710597"/>
                </a:lnTo>
                <a:lnTo>
                  <a:pt x="2378391" y="3748697"/>
                </a:lnTo>
                <a:lnTo>
                  <a:pt x="2349470" y="3786797"/>
                </a:lnTo>
                <a:lnTo>
                  <a:pt x="2316526" y="3812197"/>
                </a:lnTo>
                <a:lnTo>
                  <a:pt x="2279428" y="3837597"/>
                </a:lnTo>
                <a:lnTo>
                  <a:pt x="2238046" y="3862997"/>
                </a:lnTo>
                <a:lnTo>
                  <a:pt x="2192248" y="3875697"/>
                </a:lnTo>
                <a:lnTo>
                  <a:pt x="2141905" y="3888397"/>
                </a:lnTo>
                <a:lnTo>
                  <a:pt x="2107296" y="3901097"/>
                </a:lnTo>
                <a:lnTo>
                  <a:pt x="2002123" y="3901097"/>
                </a:lnTo>
                <a:lnTo>
                  <a:pt x="1990812" y="3913797"/>
                </a:lnTo>
                <a:lnTo>
                  <a:pt x="1984480" y="3913797"/>
                </a:lnTo>
                <a:lnTo>
                  <a:pt x="1982508" y="3926497"/>
                </a:lnTo>
                <a:lnTo>
                  <a:pt x="1985674" y="3939197"/>
                </a:lnTo>
                <a:lnTo>
                  <a:pt x="1995379" y="3939197"/>
                </a:lnTo>
                <a:lnTo>
                  <a:pt x="2011933" y="3951897"/>
                </a:lnTo>
                <a:lnTo>
                  <a:pt x="2099617" y="3951897"/>
                </a:lnTo>
                <a:lnTo>
                  <a:pt x="2144211" y="3964597"/>
                </a:lnTo>
                <a:lnTo>
                  <a:pt x="2475647" y="3964597"/>
                </a:lnTo>
                <a:lnTo>
                  <a:pt x="2506310" y="3913797"/>
                </a:lnTo>
                <a:lnTo>
                  <a:pt x="2509266" y="3875697"/>
                </a:lnTo>
                <a:lnTo>
                  <a:pt x="2510510" y="3824897"/>
                </a:lnTo>
                <a:lnTo>
                  <a:pt x="2512223" y="3812197"/>
                </a:lnTo>
                <a:lnTo>
                  <a:pt x="2516739" y="3812197"/>
                </a:lnTo>
                <a:lnTo>
                  <a:pt x="2523122" y="3799497"/>
                </a:lnTo>
                <a:lnTo>
                  <a:pt x="2539997" y="3799497"/>
                </a:lnTo>
                <a:lnTo>
                  <a:pt x="2539997" y="3113697"/>
                </a:lnTo>
                <a:lnTo>
                  <a:pt x="2532602" y="3100997"/>
                </a:lnTo>
                <a:lnTo>
                  <a:pt x="2512558" y="3050197"/>
                </a:lnTo>
                <a:lnTo>
                  <a:pt x="2489730" y="3012097"/>
                </a:lnTo>
                <a:lnTo>
                  <a:pt x="2464028" y="2973997"/>
                </a:lnTo>
                <a:lnTo>
                  <a:pt x="2424978" y="2923197"/>
                </a:lnTo>
                <a:close/>
              </a:path>
              <a:path w="2540000" h="6301740">
                <a:moveTo>
                  <a:pt x="2539997" y="3799497"/>
                </a:moveTo>
                <a:lnTo>
                  <a:pt x="2523122" y="3799497"/>
                </a:lnTo>
                <a:lnTo>
                  <a:pt x="2516739" y="3812197"/>
                </a:lnTo>
                <a:lnTo>
                  <a:pt x="2512223" y="3812197"/>
                </a:lnTo>
                <a:lnTo>
                  <a:pt x="2510510" y="3824897"/>
                </a:lnTo>
                <a:lnTo>
                  <a:pt x="2510355" y="3850297"/>
                </a:lnTo>
                <a:lnTo>
                  <a:pt x="2509266" y="3875697"/>
                </a:lnTo>
                <a:lnTo>
                  <a:pt x="2506310" y="3913797"/>
                </a:lnTo>
                <a:lnTo>
                  <a:pt x="2502427" y="3939492"/>
                </a:lnTo>
                <a:lnTo>
                  <a:pt x="2513838" y="3913797"/>
                </a:lnTo>
                <a:lnTo>
                  <a:pt x="2534403" y="3875697"/>
                </a:lnTo>
                <a:lnTo>
                  <a:pt x="2539997" y="3862997"/>
                </a:lnTo>
                <a:lnTo>
                  <a:pt x="2539997" y="3799497"/>
                </a:lnTo>
                <a:close/>
              </a:path>
              <a:path w="2540000" h="6301740">
                <a:moveTo>
                  <a:pt x="147469" y="2745397"/>
                </a:moveTo>
                <a:lnTo>
                  <a:pt x="55205" y="2745397"/>
                </a:lnTo>
                <a:lnTo>
                  <a:pt x="51106" y="2758097"/>
                </a:lnTo>
                <a:lnTo>
                  <a:pt x="49809" y="2783497"/>
                </a:lnTo>
                <a:lnTo>
                  <a:pt x="49083" y="2796197"/>
                </a:lnTo>
                <a:lnTo>
                  <a:pt x="46491" y="2821597"/>
                </a:lnTo>
                <a:lnTo>
                  <a:pt x="41408" y="2846997"/>
                </a:lnTo>
                <a:lnTo>
                  <a:pt x="33210" y="2897797"/>
                </a:lnTo>
                <a:lnTo>
                  <a:pt x="23831" y="2935897"/>
                </a:lnTo>
                <a:lnTo>
                  <a:pt x="15744" y="2986697"/>
                </a:lnTo>
                <a:lnTo>
                  <a:pt x="9132" y="3024797"/>
                </a:lnTo>
                <a:lnTo>
                  <a:pt x="4182" y="3088297"/>
                </a:lnTo>
                <a:lnTo>
                  <a:pt x="1076" y="3139097"/>
                </a:lnTo>
                <a:lnTo>
                  <a:pt x="0" y="3202597"/>
                </a:lnTo>
                <a:lnTo>
                  <a:pt x="1490" y="3253397"/>
                </a:lnTo>
                <a:lnTo>
                  <a:pt x="5913" y="3316897"/>
                </a:lnTo>
                <a:lnTo>
                  <a:pt x="13194" y="3367697"/>
                </a:lnTo>
                <a:lnTo>
                  <a:pt x="23262" y="3418497"/>
                </a:lnTo>
                <a:lnTo>
                  <a:pt x="36044" y="3469297"/>
                </a:lnTo>
                <a:lnTo>
                  <a:pt x="51465" y="3507397"/>
                </a:lnTo>
                <a:lnTo>
                  <a:pt x="69454" y="3558197"/>
                </a:lnTo>
                <a:lnTo>
                  <a:pt x="89938" y="3596297"/>
                </a:lnTo>
                <a:lnTo>
                  <a:pt x="112842" y="3634397"/>
                </a:lnTo>
                <a:lnTo>
                  <a:pt x="138095" y="3672497"/>
                </a:lnTo>
                <a:lnTo>
                  <a:pt x="165623" y="3710597"/>
                </a:lnTo>
                <a:lnTo>
                  <a:pt x="195354" y="3735997"/>
                </a:lnTo>
                <a:lnTo>
                  <a:pt x="227214" y="3761397"/>
                </a:lnTo>
                <a:lnTo>
                  <a:pt x="261131" y="3786797"/>
                </a:lnTo>
                <a:lnTo>
                  <a:pt x="297031" y="3812197"/>
                </a:lnTo>
                <a:lnTo>
                  <a:pt x="334841" y="3837597"/>
                </a:lnTo>
                <a:lnTo>
                  <a:pt x="374489" y="3850297"/>
                </a:lnTo>
                <a:lnTo>
                  <a:pt x="415902" y="3862997"/>
                </a:lnTo>
                <a:lnTo>
                  <a:pt x="459006" y="3875697"/>
                </a:lnTo>
                <a:lnTo>
                  <a:pt x="503729" y="3888397"/>
                </a:lnTo>
                <a:lnTo>
                  <a:pt x="709462" y="3888397"/>
                </a:lnTo>
                <a:lnTo>
                  <a:pt x="934383" y="3812197"/>
                </a:lnTo>
                <a:lnTo>
                  <a:pt x="973296" y="3786797"/>
                </a:lnTo>
                <a:lnTo>
                  <a:pt x="1012900" y="3761397"/>
                </a:lnTo>
                <a:lnTo>
                  <a:pt x="1053300" y="3723297"/>
                </a:lnTo>
                <a:lnTo>
                  <a:pt x="1094602" y="3697897"/>
                </a:lnTo>
                <a:lnTo>
                  <a:pt x="1122808" y="3672497"/>
                </a:lnTo>
                <a:lnTo>
                  <a:pt x="451028" y="3672497"/>
                </a:lnTo>
                <a:lnTo>
                  <a:pt x="403766" y="3659797"/>
                </a:lnTo>
                <a:lnTo>
                  <a:pt x="359743" y="3647097"/>
                </a:lnTo>
                <a:lnTo>
                  <a:pt x="319053" y="3634397"/>
                </a:lnTo>
                <a:lnTo>
                  <a:pt x="281791" y="3608997"/>
                </a:lnTo>
                <a:lnTo>
                  <a:pt x="248050" y="3583597"/>
                </a:lnTo>
                <a:lnTo>
                  <a:pt x="217925" y="3558197"/>
                </a:lnTo>
                <a:lnTo>
                  <a:pt x="191511" y="3520097"/>
                </a:lnTo>
                <a:lnTo>
                  <a:pt x="168902" y="3481997"/>
                </a:lnTo>
                <a:lnTo>
                  <a:pt x="150191" y="3443897"/>
                </a:lnTo>
                <a:lnTo>
                  <a:pt x="135475" y="3405797"/>
                </a:lnTo>
                <a:lnTo>
                  <a:pt x="124846" y="3354997"/>
                </a:lnTo>
                <a:lnTo>
                  <a:pt x="118400" y="3316897"/>
                </a:lnTo>
                <a:lnTo>
                  <a:pt x="116230" y="3266097"/>
                </a:lnTo>
                <a:lnTo>
                  <a:pt x="120172" y="3177197"/>
                </a:lnTo>
                <a:lnTo>
                  <a:pt x="131027" y="3113697"/>
                </a:lnTo>
                <a:lnTo>
                  <a:pt x="147342" y="3050197"/>
                </a:lnTo>
                <a:lnTo>
                  <a:pt x="167661" y="2999397"/>
                </a:lnTo>
                <a:lnTo>
                  <a:pt x="190531" y="2948597"/>
                </a:lnTo>
                <a:lnTo>
                  <a:pt x="214497" y="2923197"/>
                </a:lnTo>
                <a:lnTo>
                  <a:pt x="238104" y="2897797"/>
                </a:lnTo>
                <a:lnTo>
                  <a:pt x="259897" y="2872397"/>
                </a:lnTo>
                <a:lnTo>
                  <a:pt x="278423" y="2859697"/>
                </a:lnTo>
                <a:lnTo>
                  <a:pt x="292226" y="2846997"/>
                </a:lnTo>
                <a:lnTo>
                  <a:pt x="327975" y="2834297"/>
                </a:lnTo>
                <a:lnTo>
                  <a:pt x="420646" y="2808897"/>
                </a:lnTo>
                <a:lnTo>
                  <a:pt x="476220" y="2808897"/>
                </a:lnTo>
                <a:lnTo>
                  <a:pt x="489813" y="2796197"/>
                </a:lnTo>
                <a:lnTo>
                  <a:pt x="498425" y="2796197"/>
                </a:lnTo>
                <a:lnTo>
                  <a:pt x="501434" y="2783497"/>
                </a:lnTo>
                <a:lnTo>
                  <a:pt x="496972" y="2770797"/>
                </a:lnTo>
                <a:lnTo>
                  <a:pt x="483171" y="2758097"/>
                </a:lnTo>
                <a:lnTo>
                  <a:pt x="196943" y="2758097"/>
                </a:lnTo>
                <a:lnTo>
                  <a:pt x="147469" y="2745397"/>
                </a:lnTo>
                <a:close/>
              </a:path>
              <a:path w="2540000" h="6301740">
                <a:moveTo>
                  <a:pt x="1983116" y="2694597"/>
                </a:moveTo>
                <a:lnTo>
                  <a:pt x="1790763" y="2694597"/>
                </a:lnTo>
                <a:lnTo>
                  <a:pt x="1712493" y="2719997"/>
                </a:lnTo>
                <a:lnTo>
                  <a:pt x="1673851" y="2719997"/>
                </a:lnTo>
                <a:lnTo>
                  <a:pt x="1635349" y="2745397"/>
                </a:lnTo>
                <a:lnTo>
                  <a:pt x="1558194" y="2770797"/>
                </a:lnTo>
                <a:lnTo>
                  <a:pt x="1479888" y="2821597"/>
                </a:lnTo>
                <a:lnTo>
                  <a:pt x="1439947" y="2859697"/>
                </a:lnTo>
                <a:lnTo>
                  <a:pt x="1399292" y="2885097"/>
                </a:lnTo>
                <a:lnTo>
                  <a:pt x="1357780" y="2923197"/>
                </a:lnTo>
                <a:lnTo>
                  <a:pt x="1315268" y="2961297"/>
                </a:lnTo>
                <a:lnTo>
                  <a:pt x="1271615" y="3012097"/>
                </a:lnTo>
                <a:lnTo>
                  <a:pt x="1226678" y="3062897"/>
                </a:lnTo>
                <a:lnTo>
                  <a:pt x="1180315" y="3113697"/>
                </a:lnTo>
                <a:lnTo>
                  <a:pt x="1132382" y="3177197"/>
                </a:lnTo>
                <a:lnTo>
                  <a:pt x="1059332" y="3266097"/>
                </a:lnTo>
                <a:lnTo>
                  <a:pt x="1011188" y="3329597"/>
                </a:lnTo>
                <a:lnTo>
                  <a:pt x="966143" y="3380397"/>
                </a:lnTo>
                <a:lnTo>
                  <a:pt x="923844" y="3431197"/>
                </a:lnTo>
                <a:lnTo>
                  <a:pt x="883935" y="3481997"/>
                </a:lnTo>
                <a:lnTo>
                  <a:pt x="846064" y="3520097"/>
                </a:lnTo>
                <a:lnTo>
                  <a:pt x="809874" y="3545497"/>
                </a:lnTo>
                <a:lnTo>
                  <a:pt x="775014" y="3583597"/>
                </a:lnTo>
                <a:lnTo>
                  <a:pt x="741127" y="3608997"/>
                </a:lnTo>
                <a:lnTo>
                  <a:pt x="573903" y="3672497"/>
                </a:lnTo>
                <a:lnTo>
                  <a:pt x="1122808" y="3672497"/>
                </a:lnTo>
                <a:lnTo>
                  <a:pt x="1136911" y="3659797"/>
                </a:lnTo>
                <a:lnTo>
                  <a:pt x="1180335" y="3608997"/>
                </a:lnTo>
                <a:lnTo>
                  <a:pt x="1224978" y="3570897"/>
                </a:lnTo>
                <a:lnTo>
                  <a:pt x="1270948" y="3520097"/>
                </a:lnTo>
                <a:lnTo>
                  <a:pt x="1318348" y="3456597"/>
                </a:lnTo>
                <a:lnTo>
                  <a:pt x="1441221" y="3304197"/>
                </a:lnTo>
                <a:lnTo>
                  <a:pt x="1487062" y="3253397"/>
                </a:lnTo>
                <a:lnTo>
                  <a:pt x="1530513" y="3202597"/>
                </a:lnTo>
                <a:lnTo>
                  <a:pt x="1571927" y="3164497"/>
                </a:lnTo>
                <a:lnTo>
                  <a:pt x="1611658" y="3113697"/>
                </a:lnTo>
                <a:lnTo>
                  <a:pt x="1650061" y="3088297"/>
                </a:lnTo>
                <a:lnTo>
                  <a:pt x="1687489" y="3050197"/>
                </a:lnTo>
                <a:lnTo>
                  <a:pt x="1797473" y="2973997"/>
                </a:lnTo>
                <a:lnTo>
                  <a:pt x="1872419" y="2948597"/>
                </a:lnTo>
                <a:lnTo>
                  <a:pt x="1911442" y="2935897"/>
                </a:lnTo>
                <a:lnTo>
                  <a:pt x="1951970" y="2935897"/>
                </a:lnTo>
                <a:lnTo>
                  <a:pt x="1994357" y="2923197"/>
                </a:lnTo>
                <a:lnTo>
                  <a:pt x="2424978" y="2923197"/>
                </a:lnTo>
                <a:lnTo>
                  <a:pt x="2383308" y="2885097"/>
                </a:lnTo>
                <a:lnTo>
                  <a:pt x="2339580" y="2846997"/>
                </a:lnTo>
                <a:lnTo>
                  <a:pt x="2294355" y="2808897"/>
                </a:lnTo>
                <a:lnTo>
                  <a:pt x="2155326" y="2732697"/>
                </a:lnTo>
                <a:lnTo>
                  <a:pt x="2065467" y="2707297"/>
                </a:lnTo>
                <a:lnTo>
                  <a:pt x="2023072" y="2707297"/>
                </a:lnTo>
                <a:lnTo>
                  <a:pt x="1983116" y="2694597"/>
                </a:lnTo>
                <a:close/>
              </a:path>
              <a:path w="2540000" h="6301740">
                <a:moveTo>
                  <a:pt x="81768" y="1676399"/>
                </a:moveTo>
                <a:lnTo>
                  <a:pt x="60494" y="1676399"/>
                </a:lnTo>
                <a:lnTo>
                  <a:pt x="52300" y="1689099"/>
                </a:lnTo>
                <a:lnTo>
                  <a:pt x="47841" y="1701799"/>
                </a:lnTo>
                <a:lnTo>
                  <a:pt x="46494" y="1727199"/>
                </a:lnTo>
                <a:lnTo>
                  <a:pt x="47232" y="1790699"/>
                </a:lnTo>
                <a:lnTo>
                  <a:pt x="49076" y="1854199"/>
                </a:lnTo>
                <a:lnTo>
                  <a:pt x="53870" y="1981199"/>
                </a:lnTo>
                <a:lnTo>
                  <a:pt x="55713" y="2031999"/>
                </a:lnTo>
                <a:lnTo>
                  <a:pt x="56451" y="2057399"/>
                </a:lnTo>
                <a:lnTo>
                  <a:pt x="56023" y="2082799"/>
                </a:lnTo>
                <a:lnTo>
                  <a:pt x="54895" y="2108199"/>
                </a:lnTo>
                <a:lnTo>
                  <a:pt x="53301" y="2158999"/>
                </a:lnTo>
                <a:lnTo>
                  <a:pt x="49645" y="2260599"/>
                </a:lnTo>
                <a:lnTo>
                  <a:pt x="48050" y="2324099"/>
                </a:lnTo>
                <a:lnTo>
                  <a:pt x="46922" y="2387599"/>
                </a:lnTo>
                <a:lnTo>
                  <a:pt x="46494" y="2438399"/>
                </a:lnTo>
                <a:lnTo>
                  <a:pt x="47841" y="2463799"/>
                </a:lnTo>
                <a:lnTo>
                  <a:pt x="52300" y="2476499"/>
                </a:lnTo>
                <a:lnTo>
                  <a:pt x="60494" y="2489199"/>
                </a:lnTo>
                <a:lnTo>
                  <a:pt x="87995" y="2489199"/>
                </a:lnTo>
                <a:lnTo>
                  <a:pt x="91731" y="2476499"/>
                </a:lnTo>
                <a:lnTo>
                  <a:pt x="92976" y="2463799"/>
                </a:lnTo>
                <a:lnTo>
                  <a:pt x="93600" y="2438399"/>
                </a:lnTo>
                <a:lnTo>
                  <a:pt x="95470" y="2412999"/>
                </a:lnTo>
                <a:lnTo>
                  <a:pt x="98586" y="2374899"/>
                </a:lnTo>
                <a:lnTo>
                  <a:pt x="102946" y="2362199"/>
                </a:lnTo>
                <a:lnTo>
                  <a:pt x="117196" y="2311399"/>
                </a:lnTo>
                <a:lnTo>
                  <a:pt x="137258" y="2273299"/>
                </a:lnTo>
                <a:lnTo>
                  <a:pt x="198139" y="2235199"/>
                </a:lnTo>
                <a:lnTo>
                  <a:pt x="240617" y="2222499"/>
                </a:lnTo>
                <a:lnTo>
                  <a:pt x="292226" y="2209799"/>
                </a:lnTo>
                <a:lnTo>
                  <a:pt x="1568839" y="2209799"/>
                </a:lnTo>
                <a:lnTo>
                  <a:pt x="1639279" y="2197099"/>
                </a:lnTo>
                <a:lnTo>
                  <a:pt x="1705833" y="2197099"/>
                </a:lnTo>
                <a:lnTo>
                  <a:pt x="1768653" y="2184399"/>
                </a:lnTo>
                <a:lnTo>
                  <a:pt x="1827895" y="2184399"/>
                </a:lnTo>
                <a:lnTo>
                  <a:pt x="1883712" y="2171699"/>
                </a:lnTo>
                <a:lnTo>
                  <a:pt x="1936258" y="2158999"/>
                </a:lnTo>
                <a:lnTo>
                  <a:pt x="1985687" y="2146299"/>
                </a:lnTo>
                <a:lnTo>
                  <a:pt x="2032153" y="2133599"/>
                </a:lnTo>
                <a:lnTo>
                  <a:pt x="2075810" y="2120899"/>
                </a:lnTo>
                <a:lnTo>
                  <a:pt x="2116812" y="2095499"/>
                </a:lnTo>
                <a:lnTo>
                  <a:pt x="2155313" y="2082799"/>
                </a:lnTo>
                <a:lnTo>
                  <a:pt x="2191467" y="2057399"/>
                </a:lnTo>
                <a:lnTo>
                  <a:pt x="2225427" y="2031999"/>
                </a:lnTo>
                <a:lnTo>
                  <a:pt x="2257349" y="2019299"/>
                </a:lnTo>
                <a:lnTo>
                  <a:pt x="2287386" y="1993899"/>
                </a:lnTo>
                <a:lnTo>
                  <a:pt x="2315691" y="1968499"/>
                </a:lnTo>
                <a:lnTo>
                  <a:pt x="2342419" y="1943099"/>
                </a:lnTo>
                <a:lnTo>
                  <a:pt x="2367724" y="1917699"/>
                </a:lnTo>
                <a:lnTo>
                  <a:pt x="314953" y="1917699"/>
                </a:lnTo>
                <a:lnTo>
                  <a:pt x="292226" y="1904999"/>
                </a:lnTo>
                <a:lnTo>
                  <a:pt x="229184" y="1904999"/>
                </a:lnTo>
                <a:lnTo>
                  <a:pt x="179214" y="1892299"/>
                </a:lnTo>
                <a:lnTo>
                  <a:pt x="141837" y="1866899"/>
                </a:lnTo>
                <a:lnTo>
                  <a:pt x="116574" y="1828799"/>
                </a:lnTo>
                <a:lnTo>
                  <a:pt x="102946" y="1790699"/>
                </a:lnTo>
                <a:lnTo>
                  <a:pt x="95470" y="1739899"/>
                </a:lnTo>
                <a:lnTo>
                  <a:pt x="93600" y="1727199"/>
                </a:lnTo>
                <a:lnTo>
                  <a:pt x="92976" y="1701799"/>
                </a:lnTo>
                <a:lnTo>
                  <a:pt x="91731" y="1689099"/>
                </a:lnTo>
                <a:lnTo>
                  <a:pt x="87995" y="1689099"/>
                </a:lnTo>
                <a:lnTo>
                  <a:pt x="81768" y="1676399"/>
                </a:lnTo>
                <a:close/>
              </a:path>
              <a:path w="2540000" h="6301740">
                <a:moveTo>
                  <a:pt x="2252738" y="457199"/>
                </a:moveTo>
                <a:lnTo>
                  <a:pt x="1655700" y="457199"/>
                </a:lnTo>
                <a:lnTo>
                  <a:pt x="1710063" y="469899"/>
                </a:lnTo>
                <a:lnTo>
                  <a:pt x="1762983" y="469899"/>
                </a:lnTo>
                <a:lnTo>
                  <a:pt x="1814418" y="482599"/>
                </a:lnTo>
                <a:lnTo>
                  <a:pt x="1864328" y="482599"/>
                </a:lnTo>
                <a:lnTo>
                  <a:pt x="1912673" y="495299"/>
                </a:lnTo>
                <a:lnTo>
                  <a:pt x="2004505" y="520699"/>
                </a:lnTo>
                <a:lnTo>
                  <a:pt x="2047910" y="533399"/>
                </a:lnTo>
                <a:lnTo>
                  <a:pt x="2089588" y="558799"/>
                </a:lnTo>
                <a:lnTo>
                  <a:pt x="2129497" y="571499"/>
                </a:lnTo>
                <a:lnTo>
                  <a:pt x="2167597" y="596899"/>
                </a:lnTo>
                <a:lnTo>
                  <a:pt x="2203848" y="622299"/>
                </a:lnTo>
                <a:lnTo>
                  <a:pt x="2272912" y="673099"/>
                </a:lnTo>
                <a:lnTo>
                  <a:pt x="2305504" y="711199"/>
                </a:lnTo>
                <a:lnTo>
                  <a:pt x="2335812" y="749299"/>
                </a:lnTo>
                <a:lnTo>
                  <a:pt x="2363665" y="787399"/>
                </a:lnTo>
                <a:lnTo>
                  <a:pt x="2388889" y="825499"/>
                </a:lnTo>
                <a:lnTo>
                  <a:pt x="2411310" y="876299"/>
                </a:lnTo>
                <a:lnTo>
                  <a:pt x="2430757" y="927099"/>
                </a:lnTo>
                <a:lnTo>
                  <a:pt x="2447056" y="965199"/>
                </a:lnTo>
                <a:lnTo>
                  <a:pt x="2460034" y="1015999"/>
                </a:lnTo>
                <a:lnTo>
                  <a:pt x="2469518" y="1066799"/>
                </a:lnTo>
                <a:lnTo>
                  <a:pt x="2475335" y="1117599"/>
                </a:lnTo>
                <a:lnTo>
                  <a:pt x="2477312" y="1168399"/>
                </a:lnTo>
                <a:lnTo>
                  <a:pt x="2476501" y="1219199"/>
                </a:lnTo>
                <a:lnTo>
                  <a:pt x="2473789" y="1269999"/>
                </a:lnTo>
                <a:lnTo>
                  <a:pt x="2468756" y="1308099"/>
                </a:lnTo>
                <a:lnTo>
                  <a:pt x="2460983" y="1358899"/>
                </a:lnTo>
                <a:lnTo>
                  <a:pt x="2450051" y="1409699"/>
                </a:lnTo>
                <a:lnTo>
                  <a:pt x="2435542" y="1447799"/>
                </a:lnTo>
                <a:lnTo>
                  <a:pt x="2417036" y="1498599"/>
                </a:lnTo>
                <a:lnTo>
                  <a:pt x="2394114" y="1536699"/>
                </a:lnTo>
                <a:lnTo>
                  <a:pt x="2366356" y="1574799"/>
                </a:lnTo>
                <a:lnTo>
                  <a:pt x="2333345" y="1625599"/>
                </a:lnTo>
                <a:lnTo>
                  <a:pt x="2294661" y="1663699"/>
                </a:lnTo>
                <a:lnTo>
                  <a:pt x="2271290" y="1689099"/>
                </a:lnTo>
                <a:lnTo>
                  <a:pt x="2246418" y="1714499"/>
                </a:lnTo>
                <a:lnTo>
                  <a:pt x="2219839" y="1739899"/>
                </a:lnTo>
                <a:lnTo>
                  <a:pt x="2191342" y="1752599"/>
                </a:lnTo>
                <a:lnTo>
                  <a:pt x="2160721" y="1777999"/>
                </a:lnTo>
                <a:lnTo>
                  <a:pt x="2127765" y="1790699"/>
                </a:lnTo>
                <a:lnTo>
                  <a:pt x="2092268" y="1816099"/>
                </a:lnTo>
                <a:lnTo>
                  <a:pt x="2054021" y="1828799"/>
                </a:lnTo>
                <a:lnTo>
                  <a:pt x="2012815" y="1841499"/>
                </a:lnTo>
                <a:lnTo>
                  <a:pt x="1968441" y="1866899"/>
                </a:lnTo>
                <a:lnTo>
                  <a:pt x="1920692" y="1879599"/>
                </a:lnTo>
                <a:lnTo>
                  <a:pt x="1869360" y="1879599"/>
                </a:lnTo>
                <a:lnTo>
                  <a:pt x="1814234" y="1892299"/>
                </a:lnTo>
                <a:lnTo>
                  <a:pt x="1755109" y="1904999"/>
                </a:lnTo>
                <a:lnTo>
                  <a:pt x="1691774" y="1904999"/>
                </a:lnTo>
                <a:lnTo>
                  <a:pt x="1624022" y="1917699"/>
                </a:lnTo>
                <a:lnTo>
                  <a:pt x="2367724" y="1917699"/>
                </a:lnTo>
                <a:lnTo>
                  <a:pt x="2409491" y="1866899"/>
                </a:lnTo>
                <a:lnTo>
                  <a:pt x="2446027" y="1816099"/>
                </a:lnTo>
                <a:lnTo>
                  <a:pt x="2477681" y="1765299"/>
                </a:lnTo>
                <a:lnTo>
                  <a:pt x="2504801" y="1714499"/>
                </a:lnTo>
                <a:lnTo>
                  <a:pt x="2527736" y="1663699"/>
                </a:lnTo>
                <a:lnTo>
                  <a:pt x="2539997" y="1625599"/>
                </a:lnTo>
                <a:lnTo>
                  <a:pt x="2539997" y="850899"/>
                </a:lnTo>
                <a:lnTo>
                  <a:pt x="2536072" y="838199"/>
                </a:lnTo>
                <a:lnTo>
                  <a:pt x="2515926" y="787399"/>
                </a:lnTo>
                <a:lnTo>
                  <a:pt x="2492297" y="736599"/>
                </a:lnTo>
                <a:lnTo>
                  <a:pt x="2464925" y="698499"/>
                </a:lnTo>
                <a:lnTo>
                  <a:pt x="2433551" y="647699"/>
                </a:lnTo>
                <a:lnTo>
                  <a:pt x="2397914" y="596899"/>
                </a:lnTo>
                <a:lnTo>
                  <a:pt x="2357754" y="546099"/>
                </a:lnTo>
                <a:lnTo>
                  <a:pt x="2324614" y="520699"/>
                </a:lnTo>
                <a:lnTo>
                  <a:pt x="2289570" y="482599"/>
                </a:lnTo>
                <a:lnTo>
                  <a:pt x="2252738" y="457199"/>
                </a:lnTo>
                <a:close/>
              </a:path>
              <a:path w="2540000" h="6301740">
                <a:moveTo>
                  <a:pt x="87995" y="12699"/>
                </a:moveTo>
                <a:lnTo>
                  <a:pt x="52300" y="12699"/>
                </a:lnTo>
                <a:lnTo>
                  <a:pt x="47841" y="38099"/>
                </a:lnTo>
                <a:lnTo>
                  <a:pt x="46494" y="63499"/>
                </a:lnTo>
                <a:lnTo>
                  <a:pt x="47530" y="126999"/>
                </a:lnTo>
                <a:lnTo>
                  <a:pt x="49999" y="190499"/>
                </a:lnTo>
                <a:lnTo>
                  <a:pt x="52946" y="253999"/>
                </a:lnTo>
                <a:lnTo>
                  <a:pt x="55415" y="304799"/>
                </a:lnTo>
                <a:lnTo>
                  <a:pt x="56451" y="342899"/>
                </a:lnTo>
                <a:lnTo>
                  <a:pt x="52532" y="431799"/>
                </a:lnTo>
                <a:lnTo>
                  <a:pt x="50413" y="495299"/>
                </a:lnTo>
                <a:lnTo>
                  <a:pt x="48468" y="558799"/>
                </a:lnTo>
                <a:lnTo>
                  <a:pt x="47046" y="622299"/>
                </a:lnTo>
                <a:lnTo>
                  <a:pt x="46494" y="685799"/>
                </a:lnTo>
                <a:lnTo>
                  <a:pt x="47841" y="711199"/>
                </a:lnTo>
                <a:lnTo>
                  <a:pt x="52300" y="723899"/>
                </a:lnTo>
                <a:lnTo>
                  <a:pt x="60494" y="736599"/>
                </a:lnTo>
                <a:lnTo>
                  <a:pt x="87995" y="736599"/>
                </a:lnTo>
                <a:lnTo>
                  <a:pt x="91731" y="723899"/>
                </a:lnTo>
                <a:lnTo>
                  <a:pt x="92976" y="711199"/>
                </a:lnTo>
                <a:lnTo>
                  <a:pt x="93600" y="685799"/>
                </a:lnTo>
                <a:lnTo>
                  <a:pt x="95470" y="660399"/>
                </a:lnTo>
                <a:lnTo>
                  <a:pt x="98586" y="622299"/>
                </a:lnTo>
                <a:lnTo>
                  <a:pt x="117196" y="558799"/>
                </a:lnTo>
                <a:lnTo>
                  <a:pt x="137258" y="520699"/>
                </a:lnTo>
                <a:lnTo>
                  <a:pt x="198139" y="469899"/>
                </a:lnTo>
                <a:lnTo>
                  <a:pt x="240617" y="469899"/>
                </a:lnTo>
                <a:lnTo>
                  <a:pt x="292226" y="457199"/>
                </a:lnTo>
                <a:lnTo>
                  <a:pt x="2252738" y="457199"/>
                </a:lnTo>
                <a:lnTo>
                  <a:pt x="2214230" y="431799"/>
                </a:lnTo>
                <a:lnTo>
                  <a:pt x="2174163" y="406399"/>
                </a:lnTo>
                <a:lnTo>
                  <a:pt x="2132648" y="380999"/>
                </a:lnTo>
                <a:lnTo>
                  <a:pt x="2089802" y="355599"/>
                </a:lnTo>
                <a:lnTo>
                  <a:pt x="2000569" y="330199"/>
                </a:lnTo>
                <a:lnTo>
                  <a:pt x="1954410" y="304799"/>
                </a:lnTo>
                <a:lnTo>
                  <a:pt x="1907376" y="292099"/>
                </a:lnTo>
                <a:lnTo>
                  <a:pt x="1859580" y="292099"/>
                </a:lnTo>
                <a:lnTo>
                  <a:pt x="1762160" y="266699"/>
                </a:lnTo>
                <a:lnTo>
                  <a:pt x="1712764" y="266699"/>
                </a:lnTo>
                <a:lnTo>
                  <a:pt x="1663063" y="253999"/>
                </a:lnTo>
                <a:lnTo>
                  <a:pt x="1563203" y="253999"/>
                </a:lnTo>
                <a:lnTo>
                  <a:pt x="1513272" y="241299"/>
                </a:lnTo>
                <a:lnTo>
                  <a:pt x="292226" y="241299"/>
                </a:lnTo>
                <a:lnTo>
                  <a:pt x="229822" y="228599"/>
                </a:lnTo>
                <a:lnTo>
                  <a:pt x="181127" y="215899"/>
                </a:lnTo>
                <a:lnTo>
                  <a:pt x="144706" y="190499"/>
                </a:lnTo>
                <a:lnTo>
                  <a:pt x="102946" y="114299"/>
                </a:lnTo>
                <a:lnTo>
                  <a:pt x="95470" y="63499"/>
                </a:lnTo>
                <a:lnTo>
                  <a:pt x="93600" y="50799"/>
                </a:lnTo>
                <a:lnTo>
                  <a:pt x="92976" y="25399"/>
                </a:lnTo>
                <a:lnTo>
                  <a:pt x="91731" y="25399"/>
                </a:lnTo>
                <a:lnTo>
                  <a:pt x="87995" y="12699"/>
                </a:lnTo>
                <a:close/>
              </a:path>
              <a:path w="2540000" h="6301740">
                <a:moveTo>
                  <a:pt x="73060" y="0"/>
                </a:moveTo>
                <a:lnTo>
                  <a:pt x="60494" y="12699"/>
                </a:lnTo>
                <a:lnTo>
                  <a:pt x="81768" y="12699"/>
                </a:lnTo>
                <a:lnTo>
                  <a:pt x="73060" y="0"/>
                </a:lnTo>
                <a:close/>
              </a:path>
            </a:pathLst>
          </a:custGeom>
          <a:solidFill>
            <a:srgbClr val="E4E5E4"/>
          </a:solidFill>
        </p:spPr>
        <p:txBody>
          <a:bodyPr wrap="square" lIns="0" tIns="0" rIns="0" bIns="0" rtlCol="0"/>
          <a:lstStyle/>
          <a:p>
            <a:pPr defTabSz="914400"/>
            <a:endParaRPr>
              <a:solidFill>
                <a:prstClr val="black"/>
              </a:solidFill>
            </a:endParaRPr>
          </a:p>
        </p:txBody>
      </p:sp>
      <p:sp>
        <p:nvSpPr>
          <p:cNvPr id="8" name="object 4"/>
          <p:cNvSpPr/>
          <p:nvPr userDrawn="1"/>
        </p:nvSpPr>
        <p:spPr>
          <a:xfrm>
            <a:off x="850901" y="6146801"/>
            <a:ext cx="2037689" cy="280911"/>
          </a:xfrm>
          <a:prstGeom prst="rect">
            <a:avLst/>
          </a:prstGeom>
          <a:blipFill>
            <a:blip r:embed="rId2" cstate="print"/>
            <a:stretch>
              <a:fillRect/>
            </a:stretch>
          </a:blipFill>
        </p:spPr>
        <p:txBody>
          <a:bodyPr wrap="square" lIns="0" tIns="0" rIns="0" bIns="0" rtlCol="0"/>
          <a:lstStyle/>
          <a:p>
            <a:pPr defTabSz="914400"/>
            <a:endParaRPr>
              <a:solidFill>
                <a:prstClr val="black"/>
              </a:solidFill>
            </a:endParaRPr>
          </a:p>
        </p:txBody>
      </p:sp>
      <p:sp>
        <p:nvSpPr>
          <p:cNvPr id="9" name="Date Placeholder 8"/>
          <p:cNvSpPr>
            <a:spLocks noGrp="1"/>
          </p:cNvSpPr>
          <p:nvPr>
            <p:ph type="dt" sz="half" idx="10"/>
          </p:nvPr>
        </p:nvSpPr>
        <p:spPr/>
        <p:txBody>
          <a:bodyPr/>
          <a:lstStyle/>
          <a:p>
            <a:fld id="{BC3C1BC0-7D4E-4886-ADB2-E31B9F69854C}" type="datetimeFigureOut">
              <a:rPr lang="lv-LV" smtClean="0">
                <a:solidFill>
                  <a:prstClr val="black">
                    <a:tint val="75000"/>
                  </a:prstClr>
                </a:solidFill>
              </a:rPr>
              <a:pPr/>
              <a:t>24.04.2024</a:t>
            </a:fld>
            <a:endParaRPr lang="lv-LV">
              <a:solidFill>
                <a:prstClr val="black">
                  <a:tint val="75000"/>
                </a:prstClr>
              </a:solidFill>
            </a:endParaRPr>
          </a:p>
        </p:txBody>
      </p:sp>
      <p:sp>
        <p:nvSpPr>
          <p:cNvPr id="10" name="Footer Placeholder 9"/>
          <p:cNvSpPr>
            <a:spLocks noGrp="1"/>
          </p:cNvSpPr>
          <p:nvPr>
            <p:ph type="ftr" sz="quarter" idx="11"/>
          </p:nvPr>
        </p:nvSpPr>
        <p:spPr/>
        <p:txBody>
          <a:bodyPr/>
          <a:lstStyle/>
          <a:p>
            <a:endParaRPr lang="lv-LV">
              <a:solidFill>
                <a:prstClr val="black">
                  <a:tint val="75000"/>
                </a:prstClr>
              </a:solidFill>
            </a:endParaRPr>
          </a:p>
        </p:txBody>
      </p:sp>
      <p:sp>
        <p:nvSpPr>
          <p:cNvPr id="11" name="Slide Number Placeholder 10"/>
          <p:cNvSpPr>
            <a:spLocks noGrp="1"/>
          </p:cNvSpPr>
          <p:nvPr>
            <p:ph type="sldNum" sz="quarter" idx="12"/>
          </p:nvPr>
        </p:nvSpPr>
        <p:spPr/>
        <p:txBody>
          <a:bodyPr/>
          <a:lstStyle/>
          <a:p>
            <a:fld id="{CDF48165-C563-413F-9E9D-4CDFDFDA8CAE}" type="slidenum">
              <a:rPr lang="lv-LV" smtClean="0">
                <a:solidFill>
                  <a:prstClr val="black">
                    <a:tint val="75000"/>
                  </a:prstClr>
                </a:solidFill>
              </a:rPr>
              <a:pPr/>
              <a:t>‹#›</a:t>
            </a:fld>
            <a:endParaRPr lang="lv-LV">
              <a:solidFill>
                <a:prstClr val="black">
                  <a:tint val="75000"/>
                </a:prstClr>
              </a:solidFill>
            </a:endParaRPr>
          </a:p>
        </p:txBody>
      </p:sp>
      <p:sp>
        <p:nvSpPr>
          <p:cNvPr id="13" name="Text Placeholder 12"/>
          <p:cNvSpPr>
            <a:spLocks noGrp="1"/>
          </p:cNvSpPr>
          <p:nvPr>
            <p:ph type="body" sz="quarter" idx="13" hasCustomPrompt="1"/>
          </p:nvPr>
        </p:nvSpPr>
        <p:spPr>
          <a:xfrm>
            <a:off x="838200" y="555625"/>
            <a:ext cx="10515600" cy="1131888"/>
          </a:xfrm>
          <a:prstGeom prst="rect">
            <a:avLst/>
          </a:prstGeom>
        </p:spPr>
        <p:txBody>
          <a:bodyPr lIns="0" tIns="0" rIns="0" bIns="0"/>
          <a:lstStyle>
            <a:lvl1pPr marL="12700" marR="5080" indent="0">
              <a:lnSpc>
                <a:spcPct val="100000"/>
              </a:lnSpc>
              <a:spcBef>
                <a:spcPts val="100"/>
              </a:spcBef>
              <a:buFontTx/>
              <a:buNone/>
              <a:defRPr b="1">
                <a:solidFill>
                  <a:srgbClr val="8E001C"/>
                </a:solidFill>
                <a:latin typeface="Arial" panose="020B0604020202020204" pitchFamily="34" charset="0"/>
                <a:cs typeface="Arial" panose="020B0604020202020204" pitchFamily="34" charset="0"/>
              </a:defRPr>
            </a:lvl1pPr>
          </a:lstStyle>
          <a:p>
            <a:pPr marL="12700" marR="5080">
              <a:lnSpc>
                <a:spcPct val="100000"/>
              </a:lnSpc>
              <a:spcBef>
                <a:spcPts val="100"/>
              </a:spcBef>
            </a:pPr>
            <a:r>
              <a:rPr lang="en-US" sz="2800" b="1" spc="-15">
                <a:solidFill>
                  <a:srgbClr val="98002E"/>
                </a:solidFill>
                <a:latin typeface="Arial" panose="020B0604020202020204" pitchFamily="34" charset="0"/>
                <a:cs typeface="Arial" panose="020B0604020202020204" pitchFamily="34" charset="0"/>
              </a:rPr>
              <a:t>Lorem ipsum </a:t>
            </a:r>
            <a:r>
              <a:rPr lang="en-US" sz="2800" b="1" spc="-10">
                <a:solidFill>
                  <a:srgbClr val="98002E"/>
                </a:solidFill>
                <a:latin typeface="Arial" panose="020B0604020202020204" pitchFamily="34" charset="0"/>
                <a:cs typeface="Arial" panose="020B0604020202020204" pitchFamily="34" charset="0"/>
              </a:rPr>
              <a:t>dolor sit </a:t>
            </a:r>
            <a:r>
              <a:rPr lang="en-US" sz="2800" b="1" spc="-10" err="1">
                <a:solidFill>
                  <a:srgbClr val="98002E"/>
                </a:solidFill>
                <a:latin typeface="Arial" panose="020B0604020202020204" pitchFamily="34" charset="0"/>
                <a:cs typeface="Arial" panose="020B0604020202020204" pitchFamily="34" charset="0"/>
              </a:rPr>
              <a:t>amet</a:t>
            </a:r>
            <a:r>
              <a:rPr lang="en-US" sz="2800" b="1" spc="-10">
                <a:solidFill>
                  <a:srgbClr val="98002E"/>
                </a:solidFill>
                <a:latin typeface="Arial" panose="020B0604020202020204" pitchFamily="34" charset="0"/>
                <a:cs typeface="Arial" panose="020B0604020202020204" pitchFamily="34" charset="0"/>
              </a:rPr>
              <a:t> </a:t>
            </a:r>
            <a:r>
              <a:rPr lang="en-US" sz="2800" b="1" spc="-10" err="1">
                <a:solidFill>
                  <a:srgbClr val="98002E"/>
                </a:solidFill>
                <a:latin typeface="Arial" panose="020B0604020202020204" pitchFamily="34" charset="0"/>
                <a:cs typeface="Arial" panose="020B0604020202020204" pitchFamily="34" charset="0"/>
              </a:rPr>
              <a:t>consectetur</a:t>
            </a:r>
            <a:r>
              <a:rPr lang="en-US" sz="2800" b="1" spc="-10">
                <a:solidFill>
                  <a:srgbClr val="98002E"/>
                </a:solidFill>
                <a:latin typeface="Arial" panose="020B0604020202020204" pitchFamily="34" charset="0"/>
                <a:cs typeface="Arial" panose="020B0604020202020204" pitchFamily="34" charset="0"/>
              </a:rPr>
              <a:t> </a:t>
            </a:r>
            <a:r>
              <a:rPr lang="en-US" sz="2800" b="1" spc="-20" err="1">
                <a:solidFill>
                  <a:srgbClr val="98002E"/>
                </a:solidFill>
                <a:latin typeface="Arial" panose="020B0604020202020204" pitchFamily="34" charset="0"/>
                <a:cs typeface="Arial" panose="020B0604020202020204" pitchFamily="34" charset="0"/>
              </a:rPr>
              <a:t>adipiscing</a:t>
            </a:r>
            <a:r>
              <a:rPr lang="en-US" sz="2800" b="1" spc="-20">
                <a:solidFill>
                  <a:srgbClr val="98002E"/>
                </a:solidFill>
                <a:latin typeface="Arial" panose="020B0604020202020204" pitchFamily="34" charset="0"/>
                <a:cs typeface="Arial" panose="020B0604020202020204" pitchFamily="34" charset="0"/>
              </a:rPr>
              <a:t> </a:t>
            </a:r>
            <a:r>
              <a:rPr lang="en-US" sz="2800" b="1" spc="-15" err="1">
                <a:solidFill>
                  <a:srgbClr val="98002E"/>
                </a:solidFill>
                <a:latin typeface="Arial" panose="020B0604020202020204" pitchFamily="34" charset="0"/>
                <a:cs typeface="Arial" panose="020B0604020202020204" pitchFamily="34" charset="0"/>
              </a:rPr>
              <a:t>nibh</a:t>
            </a:r>
            <a:r>
              <a:rPr lang="en-US" sz="2800" b="1" spc="-15">
                <a:solidFill>
                  <a:srgbClr val="98002E"/>
                </a:solidFill>
                <a:latin typeface="Arial" panose="020B0604020202020204" pitchFamily="34" charset="0"/>
                <a:cs typeface="Arial" panose="020B0604020202020204" pitchFamily="34" charset="0"/>
              </a:rPr>
              <a:t> </a:t>
            </a:r>
            <a:r>
              <a:rPr lang="en-US" sz="2800" b="1" spc="-5" err="1">
                <a:solidFill>
                  <a:srgbClr val="98002E"/>
                </a:solidFill>
                <a:latin typeface="Arial" panose="020B0604020202020204" pitchFamily="34" charset="0"/>
                <a:cs typeface="Arial" panose="020B0604020202020204" pitchFamily="34" charset="0"/>
              </a:rPr>
              <a:t>leo</a:t>
            </a:r>
            <a:r>
              <a:rPr lang="en-US" sz="2800" b="1">
                <a:solidFill>
                  <a:srgbClr val="98002E"/>
                </a:solidFill>
                <a:latin typeface="Arial" panose="020B0604020202020204" pitchFamily="34" charset="0"/>
                <a:cs typeface="Arial" panose="020B0604020202020204" pitchFamily="34" charset="0"/>
              </a:rPr>
              <a:t> </a:t>
            </a:r>
            <a:r>
              <a:rPr lang="en-US" sz="2800" b="1" spc="-10">
                <a:solidFill>
                  <a:srgbClr val="98002E"/>
                </a:solidFill>
                <a:latin typeface="Arial" panose="020B0604020202020204" pitchFamily="34" charset="0"/>
                <a:cs typeface="Arial" panose="020B0604020202020204" pitchFamily="34" charset="0"/>
              </a:rPr>
              <a:t>dolor</a:t>
            </a:r>
          </a:p>
        </p:txBody>
      </p:sp>
      <p:sp>
        <p:nvSpPr>
          <p:cNvPr id="16" name="Text Placeholder 15"/>
          <p:cNvSpPr>
            <a:spLocks noGrp="1"/>
          </p:cNvSpPr>
          <p:nvPr>
            <p:ph type="body" sz="quarter" idx="14" hasCustomPrompt="1"/>
          </p:nvPr>
        </p:nvSpPr>
        <p:spPr>
          <a:xfrm>
            <a:off x="838200" y="2797176"/>
            <a:ext cx="10515600" cy="2646363"/>
          </a:xfrm>
          <a:prstGeom prst="rect">
            <a:avLst/>
          </a:prstGeom>
        </p:spPr>
        <p:txBody>
          <a:bodyPr lIns="0" tIns="0" rIns="0" bIns="0"/>
          <a:lstStyle>
            <a:lvl1pPr marL="0" indent="0">
              <a:buFontTx/>
              <a:buNone/>
              <a:defRPr sz="1600" b="0">
                <a:solidFill>
                  <a:srgbClr val="515C5F"/>
                </a:solidFill>
                <a:latin typeface="Arial" panose="020B0604020202020204" pitchFamily="34" charset="0"/>
                <a:cs typeface="Arial" panose="020B0604020202020204" pitchFamily="34" charset="0"/>
              </a:defRPr>
            </a:lvl1pPr>
            <a:lvl2pPr marL="0" indent="-228600">
              <a:lnSpc>
                <a:spcPct val="100000"/>
              </a:lnSpc>
              <a:spcBef>
                <a:spcPts val="900"/>
              </a:spcBef>
              <a:spcAft>
                <a:spcPts val="0"/>
              </a:spcAft>
              <a:buClr>
                <a:srgbClr val="8E001C"/>
              </a:buClr>
              <a:buSzPct val="100000"/>
              <a:buFont typeface="Arial" panose="020B0604020202020204" pitchFamily="34" charset="0"/>
              <a:buChar char="●"/>
              <a:defRPr sz="1600" b="0">
                <a:solidFill>
                  <a:srgbClr val="515C5F"/>
                </a:solidFill>
                <a:latin typeface="Arial" panose="020B0604020202020204" pitchFamily="34" charset="0"/>
                <a:cs typeface="Arial" panose="020B0604020202020204" pitchFamily="34" charset="0"/>
              </a:defRPr>
            </a:lvl2pPr>
            <a:lvl3pPr marL="432000" indent="-228600">
              <a:lnSpc>
                <a:spcPct val="100000"/>
              </a:lnSpc>
              <a:spcBef>
                <a:spcPts val="900"/>
              </a:spcBef>
              <a:buClr>
                <a:srgbClr val="515C5F"/>
              </a:buClr>
              <a:buSzPct val="100000"/>
              <a:buFont typeface="Arial" panose="020B0604020202020204" pitchFamily="34" charset="0"/>
              <a:buChar char="●"/>
              <a:defRPr sz="1600">
                <a:solidFill>
                  <a:srgbClr val="515C5F"/>
                </a:solidFill>
                <a:latin typeface="Arial" panose="020B0604020202020204" pitchFamily="34" charset="0"/>
                <a:cs typeface="Arial" panose="020B0604020202020204" pitchFamily="34" charset="0"/>
              </a:defRPr>
            </a:lvl3pPr>
            <a:lvl4pPr marL="648000" indent="-228600">
              <a:lnSpc>
                <a:spcPct val="100000"/>
              </a:lnSpc>
              <a:spcBef>
                <a:spcPts val="900"/>
              </a:spcBef>
              <a:buSzPct val="100000"/>
              <a:buFont typeface="Arial" panose="020B0604020202020204" pitchFamily="34" charset="0"/>
              <a:buChar char="○"/>
              <a:defRPr sz="1600" b="0">
                <a:solidFill>
                  <a:srgbClr val="515C5F"/>
                </a:solidFill>
                <a:latin typeface="Arial" panose="020B0604020202020204" pitchFamily="34" charset="0"/>
                <a:cs typeface="Arial" panose="020B0604020202020204" pitchFamily="34" charset="0"/>
              </a:defRPr>
            </a:lvl4pPr>
          </a:lstStyle>
          <a:p>
            <a:pPr lvl="0"/>
            <a:r>
              <a:rPr lang="lv-LV" err="1"/>
              <a:t>Third</a:t>
            </a:r>
            <a:r>
              <a:rPr lang="lv-LV"/>
              <a:t> </a:t>
            </a:r>
            <a:r>
              <a:rPr lang="lv-LV" err="1"/>
              <a:t>level</a:t>
            </a:r>
            <a:endParaRPr lang="en-US"/>
          </a:p>
          <a:p>
            <a:pPr lvl="1"/>
            <a:r>
              <a:rPr lang="lv-LV" err="1"/>
              <a:t>Fourth</a:t>
            </a:r>
            <a:r>
              <a:rPr lang="en-US"/>
              <a:t> level</a:t>
            </a:r>
          </a:p>
          <a:p>
            <a:pPr lvl="2"/>
            <a:r>
              <a:rPr lang="lv-LV" err="1"/>
              <a:t>Fifth</a:t>
            </a:r>
            <a:r>
              <a:rPr lang="en-US"/>
              <a:t> level</a:t>
            </a:r>
          </a:p>
          <a:p>
            <a:pPr lvl="3"/>
            <a:r>
              <a:rPr lang="lv-LV" err="1"/>
              <a:t>Sixt</a:t>
            </a:r>
            <a:r>
              <a:rPr lang="en-US"/>
              <a:t> level</a:t>
            </a:r>
          </a:p>
        </p:txBody>
      </p:sp>
    </p:spTree>
    <p:extLst>
      <p:ext uri="{BB962C8B-B14F-4D97-AF65-F5344CB8AC3E}">
        <p14:creationId xmlns:p14="http://schemas.microsoft.com/office/powerpoint/2010/main" val="11665814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Comparison">
    <p:spTree>
      <p:nvGrpSpPr>
        <p:cNvPr id="1" name=""/>
        <p:cNvGrpSpPr/>
        <p:nvPr/>
      </p:nvGrpSpPr>
      <p:grpSpPr>
        <a:xfrm>
          <a:off x="0" y="0"/>
          <a:ext cx="0" cy="0"/>
          <a:chOff x="0" y="0"/>
          <a:chExt cx="0" cy="0"/>
        </a:xfrm>
      </p:grpSpPr>
      <p:sp>
        <p:nvSpPr>
          <p:cNvPr id="10" name="object 3"/>
          <p:cNvSpPr/>
          <p:nvPr userDrawn="1"/>
        </p:nvSpPr>
        <p:spPr>
          <a:xfrm>
            <a:off x="8805336" y="1394"/>
            <a:ext cx="3386667" cy="6301740"/>
          </a:xfrm>
          <a:custGeom>
            <a:avLst/>
            <a:gdLst/>
            <a:ahLst/>
            <a:cxnLst/>
            <a:rect l="l" t="t" r="r" b="b"/>
            <a:pathLst>
              <a:path w="2540000" h="6301740">
                <a:moveTo>
                  <a:pt x="726185" y="4650397"/>
                </a:moveTo>
                <a:lnTo>
                  <a:pt x="583415" y="4650397"/>
                </a:lnTo>
                <a:lnTo>
                  <a:pt x="526056" y="4663097"/>
                </a:lnTo>
                <a:lnTo>
                  <a:pt x="472319" y="4675797"/>
                </a:lnTo>
                <a:lnTo>
                  <a:pt x="422370" y="4701197"/>
                </a:lnTo>
                <a:lnTo>
                  <a:pt x="376373" y="4726597"/>
                </a:lnTo>
                <a:lnTo>
                  <a:pt x="334492" y="4751997"/>
                </a:lnTo>
                <a:lnTo>
                  <a:pt x="296893" y="4777397"/>
                </a:lnTo>
                <a:lnTo>
                  <a:pt x="263740" y="4802797"/>
                </a:lnTo>
                <a:lnTo>
                  <a:pt x="235199" y="4828197"/>
                </a:lnTo>
                <a:lnTo>
                  <a:pt x="192608" y="4878997"/>
                </a:lnTo>
                <a:lnTo>
                  <a:pt x="165332" y="4917097"/>
                </a:lnTo>
                <a:lnTo>
                  <a:pt x="141594" y="4967897"/>
                </a:lnTo>
                <a:lnTo>
                  <a:pt x="121158" y="5005997"/>
                </a:lnTo>
                <a:lnTo>
                  <a:pt x="103787" y="5056797"/>
                </a:lnTo>
                <a:lnTo>
                  <a:pt x="89247" y="5094897"/>
                </a:lnTo>
                <a:lnTo>
                  <a:pt x="77300" y="5145697"/>
                </a:lnTo>
                <a:lnTo>
                  <a:pt x="67712" y="5196497"/>
                </a:lnTo>
                <a:lnTo>
                  <a:pt x="60246" y="5247297"/>
                </a:lnTo>
                <a:lnTo>
                  <a:pt x="54666" y="5298097"/>
                </a:lnTo>
                <a:lnTo>
                  <a:pt x="50737" y="5336197"/>
                </a:lnTo>
                <a:lnTo>
                  <a:pt x="48223" y="5386997"/>
                </a:lnTo>
                <a:lnTo>
                  <a:pt x="46887" y="5437797"/>
                </a:lnTo>
                <a:lnTo>
                  <a:pt x="46494" y="5488597"/>
                </a:lnTo>
                <a:lnTo>
                  <a:pt x="46922" y="5526697"/>
                </a:lnTo>
                <a:lnTo>
                  <a:pt x="48050" y="5590197"/>
                </a:lnTo>
                <a:lnTo>
                  <a:pt x="49645" y="5640997"/>
                </a:lnTo>
                <a:lnTo>
                  <a:pt x="51473" y="5704497"/>
                </a:lnTo>
                <a:lnTo>
                  <a:pt x="56023" y="5856897"/>
                </a:lnTo>
                <a:lnTo>
                  <a:pt x="56451" y="5882297"/>
                </a:lnTo>
                <a:lnTo>
                  <a:pt x="55899" y="5894997"/>
                </a:lnTo>
                <a:lnTo>
                  <a:pt x="54477" y="5933097"/>
                </a:lnTo>
                <a:lnTo>
                  <a:pt x="52532" y="5983897"/>
                </a:lnTo>
                <a:lnTo>
                  <a:pt x="50413" y="6047397"/>
                </a:lnTo>
                <a:lnTo>
                  <a:pt x="48468" y="6123597"/>
                </a:lnTo>
                <a:lnTo>
                  <a:pt x="47046" y="6187097"/>
                </a:lnTo>
                <a:lnTo>
                  <a:pt x="46494" y="6250597"/>
                </a:lnTo>
                <a:lnTo>
                  <a:pt x="47841" y="6275997"/>
                </a:lnTo>
                <a:lnTo>
                  <a:pt x="52300" y="6288697"/>
                </a:lnTo>
                <a:lnTo>
                  <a:pt x="60494" y="6301397"/>
                </a:lnTo>
                <a:lnTo>
                  <a:pt x="87995" y="6301397"/>
                </a:lnTo>
                <a:lnTo>
                  <a:pt x="91731" y="6288697"/>
                </a:lnTo>
                <a:lnTo>
                  <a:pt x="92976" y="6275997"/>
                </a:lnTo>
                <a:lnTo>
                  <a:pt x="93600" y="6250597"/>
                </a:lnTo>
                <a:lnTo>
                  <a:pt x="95470" y="6225197"/>
                </a:lnTo>
                <a:lnTo>
                  <a:pt x="98586" y="6187097"/>
                </a:lnTo>
                <a:lnTo>
                  <a:pt x="102946" y="6174397"/>
                </a:lnTo>
                <a:lnTo>
                  <a:pt x="117196" y="6123597"/>
                </a:lnTo>
                <a:lnTo>
                  <a:pt x="137258" y="6085497"/>
                </a:lnTo>
                <a:lnTo>
                  <a:pt x="198139" y="6047397"/>
                </a:lnTo>
                <a:lnTo>
                  <a:pt x="240617" y="6034697"/>
                </a:lnTo>
                <a:lnTo>
                  <a:pt x="292226" y="6021997"/>
                </a:lnTo>
                <a:lnTo>
                  <a:pt x="2539997" y="6021997"/>
                </a:lnTo>
                <a:lnTo>
                  <a:pt x="2539997" y="5755297"/>
                </a:lnTo>
                <a:lnTo>
                  <a:pt x="198829" y="5755297"/>
                </a:lnTo>
                <a:lnTo>
                  <a:pt x="187625" y="5742597"/>
                </a:lnTo>
                <a:lnTo>
                  <a:pt x="178908" y="5742597"/>
                </a:lnTo>
                <a:lnTo>
                  <a:pt x="165362" y="5691797"/>
                </a:lnTo>
                <a:lnTo>
                  <a:pt x="158980" y="5640997"/>
                </a:lnTo>
                <a:lnTo>
                  <a:pt x="154467" y="5577497"/>
                </a:lnTo>
                <a:lnTo>
                  <a:pt x="152755" y="5501297"/>
                </a:lnTo>
                <a:lnTo>
                  <a:pt x="154291" y="5450497"/>
                </a:lnTo>
                <a:lnTo>
                  <a:pt x="158868" y="5412397"/>
                </a:lnTo>
                <a:lnTo>
                  <a:pt x="166438" y="5361597"/>
                </a:lnTo>
                <a:lnTo>
                  <a:pt x="176956" y="5323497"/>
                </a:lnTo>
                <a:lnTo>
                  <a:pt x="190374" y="5285397"/>
                </a:lnTo>
                <a:lnTo>
                  <a:pt x="206646" y="5247297"/>
                </a:lnTo>
                <a:lnTo>
                  <a:pt x="225725" y="5209197"/>
                </a:lnTo>
                <a:lnTo>
                  <a:pt x="247564" y="5171097"/>
                </a:lnTo>
                <a:lnTo>
                  <a:pt x="272116" y="5145697"/>
                </a:lnTo>
                <a:lnTo>
                  <a:pt x="299334" y="5107597"/>
                </a:lnTo>
                <a:lnTo>
                  <a:pt x="329172" y="5082197"/>
                </a:lnTo>
                <a:lnTo>
                  <a:pt x="361584" y="5056797"/>
                </a:lnTo>
                <a:lnTo>
                  <a:pt x="396521" y="5031397"/>
                </a:lnTo>
                <a:lnTo>
                  <a:pt x="433937" y="5018697"/>
                </a:lnTo>
                <a:lnTo>
                  <a:pt x="473787" y="4993297"/>
                </a:lnTo>
                <a:lnTo>
                  <a:pt x="516022" y="4980597"/>
                </a:lnTo>
                <a:lnTo>
                  <a:pt x="560596" y="4967897"/>
                </a:lnTo>
                <a:lnTo>
                  <a:pt x="607462" y="4955197"/>
                </a:lnTo>
                <a:lnTo>
                  <a:pt x="656574" y="4942497"/>
                </a:lnTo>
                <a:lnTo>
                  <a:pt x="707884" y="4929797"/>
                </a:lnTo>
                <a:lnTo>
                  <a:pt x="1290760" y="4929797"/>
                </a:lnTo>
                <a:lnTo>
                  <a:pt x="1231685" y="4878997"/>
                </a:lnTo>
                <a:lnTo>
                  <a:pt x="1187925" y="4840897"/>
                </a:lnTo>
                <a:lnTo>
                  <a:pt x="1016574" y="4739297"/>
                </a:lnTo>
                <a:lnTo>
                  <a:pt x="974505" y="4713897"/>
                </a:lnTo>
                <a:lnTo>
                  <a:pt x="808384" y="4663097"/>
                </a:lnTo>
                <a:lnTo>
                  <a:pt x="767238" y="4663097"/>
                </a:lnTo>
                <a:lnTo>
                  <a:pt x="726185" y="4650397"/>
                </a:lnTo>
                <a:close/>
              </a:path>
              <a:path w="2540000" h="6301740">
                <a:moveTo>
                  <a:pt x="2539997" y="6021997"/>
                </a:moveTo>
                <a:lnTo>
                  <a:pt x="2208654" y="6021997"/>
                </a:lnTo>
                <a:lnTo>
                  <a:pt x="2247485" y="6034697"/>
                </a:lnTo>
                <a:lnTo>
                  <a:pt x="2314587" y="6034697"/>
                </a:lnTo>
                <a:lnTo>
                  <a:pt x="2369288" y="6047397"/>
                </a:lnTo>
                <a:lnTo>
                  <a:pt x="2416657" y="6060097"/>
                </a:lnTo>
                <a:lnTo>
                  <a:pt x="2454939" y="6072797"/>
                </a:lnTo>
                <a:lnTo>
                  <a:pt x="2497226" y="6136297"/>
                </a:lnTo>
                <a:lnTo>
                  <a:pt x="2506359" y="6187097"/>
                </a:lnTo>
                <a:lnTo>
                  <a:pt x="2510510" y="6225197"/>
                </a:lnTo>
                <a:lnTo>
                  <a:pt x="2512223" y="6237897"/>
                </a:lnTo>
                <a:lnTo>
                  <a:pt x="2516739" y="6250597"/>
                </a:lnTo>
                <a:lnTo>
                  <a:pt x="2523122" y="6250597"/>
                </a:lnTo>
                <a:lnTo>
                  <a:pt x="2530436" y="6263297"/>
                </a:lnTo>
                <a:lnTo>
                  <a:pt x="2539997" y="6250597"/>
                </a:lnTo>
                <a:lnTo>
                  <a:pt x="2539997" y="6021997"/>
                </a:lnTo>
                <a:close/>
              </a:path>
              <a:path w="2540000" h="6301740">
                <a:moveTo>
                  <a:pt x="1494769" y="5742597"/>
                </a:moveTo>
                <a:lnTo>
                  <a:pt x="1320844" y="5742597"/>
                </a:lnTo>
                <a:lnTo>
                  <a:pt x="1310257" y="5755297"/>
                </a:lnTo>
                <a:lnTo>
                  <a:pt x="1503119" y="5755297"/>
                </a:lnTo>
                <a:lnTo>
                  <a:pt x="1494769" y="5742597"/>
                </a:lnTo>
                <a:close/>
              </a:path>
              <a:path w="2540000" h="6301740">
                <a:moveTo>
                  <a:pt x="2530436" y="5425097"/>
                </a:moveTo>
                <a:lnTo>
                  <a:pt x="2523122" y="5437797"/>
                </a:lnTo>
                <a:lnTo>
                  <a:pt x="2516739" y="5437797"/>
                </a:lnTo>
                <a:lnTo>
                  <a:pt x="2512223" y="5450497"/>
                </a:lnTo>
                <a:lnTo>
                  <a:pt x="2510510" y="5463197"/>
                </a:lnTo>
                <a:lnTo>
                  <a:pt x="2509368" y="5488597"/>
                </a:lnTo>
                <a:lnTo>
                  <a:pt x="2506359" y="5526697"/>
                </a:lnTo>
                <a:lnTo>
                  <a:pt x="2502104" y="5564797"/>
                </a:lnTo>
                <a:lnTo>
                  <a:pt x="2497226" y="5602897"/>
                </a:lnTo>
                <a:lnTo>
                  <a:pt x="2482380" y="5653697"/>
                </a:lnTo>
                <a:lnTo>
                  <a:pt x="2454939" y="5691797"/>
                </a:lnTo>
                <a:lnTo>
                  <a:pt x="2416657" y="5717197"/>
                </a:lnTo>
                <a:lnTo>
                  <a:pt x="2369288" y="5729897"/>
                </a:lnTo>
                <a:lnTo>
                  <a:pt x="2314587" y="5742597"/>
                </a:lnTo>
                <a:lnTo>
                  <a:pt x="2121162" y="5742597"/>
                </a:lnTo>
                <a:lnTo>
                  <a:pt x="2072790" y="5755297"/>
                </a:lnTo>
                <a:lnTo>
                  <a:pt x="2539997" y="5755297"/>
                </a:lnTo>
                <a:lnTo>
                  <a:pt x="2539997" y="5437797"/>
                </a:lnTo>
                <a:lnTo>
                  <a:pt x="2530436" y="5425097"/>
                </a:lnTo>
                <a:close/>
              </a:path>
              <a:path w="2540000" h="6301740">
                <a:moveTo>
                  <a:pt x="1290760" y="4929797"/>
                </a:moveTo>
                <a:lnTo>
                  <a:pt x="878471" y="4929797"/>
                </a:lnTo>
                <a:lnTo>
                  <a:pt x="936891" y="4942497"/>
                </a:lnTo>
                <a:lnTo>
                  <a:pt x="992083" y="4942497"/>
                </a:lnTo>
                <a:lnTo>
                  <a:pt x="1043955" y="4955197"/>
                </a:lnTo>
                <a:lnTo>
                  <a:pt x="1092413" y="4967897"/>
                </a:lnTo>
                <a:lnTo>
                  <a:pt x="1137367" y="4993297"/>
                </a:lnTo>
                <a:lnTo>
                  <a:pt x="1178724" y="5005997"/>
                </a:lnTo>
                <a:lnTo>
                  <a:pt x="1216390" y="5031397"/>
                </a:lnTo>
                <a:lnTo>
                  <a:pt x="1250276" y="5056797"/>
                </a:lnTo>
                <a:lnTo>
                  <a:pt x="1280287" y="5082197"/>
                </a:lnTo>
                <a:lnTo>
                  <a:pt x="1328318" y="5132997"/>
                </a:lnTo>
                <a:lnTo>
                  <a:pt x="1355279" y="5183797"/>
                </a:lnTo>
                <a:lnTo>
                  <a:pt x="1373476" y="5234597"/>
                </a:lnTo>
                <a:lnTo>
                  <a:pt x="1384502" y="5285397"/>
                </a:lnTo>
                <a:lnTo>
                  <a:pt x="1389950" y="5336197"/>
                </a:lnTo>
                <a:lnTo>
                  <a:pt x="1391411" y="5386997"/>
                </a:lnTo>
                <a:lnTo>
                  <a:pt x="1390036" y="5437797"/>
                </a:lnTo>
                <a:lnTo>
                  <a:pt x="1386104" y="5501297"/>
                </a:lnTo>
                <a:lnTo>
                  <a:pt x="1379907" y="5564797"/>
                </a:lnTo>
                <a:lnTo>
                  <a:pt x="1371734" y="5615597"/>
                </a:lnTo>
                <a:lnTo>
                  <a:pt x="1361878" y="5666397"/>
                </a:lnTo>
                <a:lnTo>
                  <a:pt x="1350627" y="5704497"/>
                </a:lnTo>
                <a:lnTo>
                  <a:pt x="1330183" y="5742597"/>
                </a:lnTo>
                <a:lnTo>
                  <a:pt x="1489531" y="5742597"/>
                </a:lnTo>
                <a:lnTo>
                  <a:pt x="1494358" y="5323497"/>
                </a:lnTo>
                <a:lnTo>
                  <a:pt x="1505561" y="5285397"/>
                </a:lnTo>
                <a:lnTo>
                  <a:pt x="1538593" y="5259997"/>
                </a:lnTo>
                <a:lnTo>
                  <a:pt x="1567975" y="5234597"/>
                </a:lnTo>
                <a:lnTo>
                  <a:pt x="1601809" y="5209197"/>
                </a:lnTo>
                <a:lnTo>
                  <a:pt x="1639482" y="5183797"/>
                </a:lnTo>
                <a:lnTo>
                  <a:pt x="1723901" y="5120297"/>
                </a:lnTo>
                <a:lnTo>
                  <a:pt x="1769425" y="5094897"/>
                </a:lnTo>
                <a:lnTo>
                  <a:pt x="1816344" y="5056797"/>
                </a:lnTo>
                <a:lnTo>
                  <a:pt x="1411338" y="5056797"/>
                </a:lnTo>
                <a:lnTo>
                  <a:pt x="1365671" y="5005997"/>
                </a:lnTo>
                <a:lnTo>
                  <a:pt x="1320528" y="4955197"/>
                </a:lnTo>
                <a:lnTo>
                  <a:pt x="1290760" y="4929797"/>
                </a:lnTo>
                <a:close/>
              </a:path>
              <a:path w="2540000" h="6301740">
                <a:moveTo>
                  <a:pt x="2539997" y="3862997"/>
                </a:moveTo>
                <a:lnTo>
                  <a:pt x="2534403" y="3875697"/>
                </a:lnTo>
                <a:lnTo>
                  <a:pt x="2513838" y="3913797"/>
                </a:lnTo>
                <a:lnTo>
                  <a:pt x="2502427" y="3939492"/>
                </a:lnTo>
                <a:lnTo>
                  <a:pt x="2500553" y="3951897"/>
                </a:lnTo>
                <a:lnTo>
                  <a:pt x="2495741" y="3977297"/>
                </a:lnTo>
                <a:lnTo>
                  <a:pt x="2488758" y="4015397"/>
                </a:lnTo>
                <a:lnTo>
                  <a:pt x="2478825" y="4040797"/>
                </a:lnTo>
                <a:lnTo>
                  <a:pt x="2465167" y="4078897"/>
                </a:lnTo>
                <a:lnTo>
                  <a:pt x="2447005" y="4116997"/>
                </a:lnTo>
                <a:lnTo>
                  <a:pt x="2423564" y="4167797"/>
                </a:lnTo>
                <a:lnTo>
                  <a:pt x="2394064" y="4205897"/>
                </a:lnTo>
                <a:lnTo>
                  <a:pt x="2357731" y="4256697"/>
                </a:lnTo>
                <a:lnTo>
                  <a:pt x="2313785" y="4307497"/>
                </a:lnTo>
                <a:lnTo>
                  <a:pt x="2261450" y="4358297"/>
                </a:lnTo>
                <a:lnTo>
                  <a:pt x="2232823" y="4383697"/>
                </a:lnTo>
                <a:lnTo>
                  <a:pt x="2203106" y="4409097"/>
                </a:lnTo>
                <a:lnTo>
                  <a:pt x="2172317" y="4447197"/>
                </a:lnTo>
                <a:lnTo>
                  <a:pt x="2140479" y="4472597"/>
                </a:lnTo>
                <a:lnTo>
                  <a:pt x="2107611" y="4497997"/>
                </a:lnTo>
                <a:lnTo>
                  <a:pt x="2073735" y="4523397"/>
                </a:lnTo>
                <a:lnTo>
                  <a:pt x="2038870" y="4561497"/>
                </a:lnTo>
                <a:lnTo>
                  <a:pt x="2003038" y="4586897"/>
                </a:lnTo>
                <a:lnTo>
                  <a:pt x="1966260" y="4612297"/>
                </a:lnTo>
                <a:lnTo>
                  <a:pt x="1928554" y="4650397"/>
                </a:lnTo>
                <a:lnTo>
                  <a:pt x="1889944" y="4675797"/>
                </a:lnTo>
                <a:lnTo>
                  <a:pt x="1850448" y="4713897"/>
                </a:lnTo>
                <a:lnTo>
                  <a:pt x="1810087" y="4739297"/>
                </a:lnTo>
                <a:lnTo>
                  <a:pt x="1768883" y="4777397"/>
                </a:lnTo>
                <a:lnTo>
                  <a:pt x="1726855" y="4802797"/>
                </a:lnTo>
                <a:lnTo>
                  <a:pt x="1684025" y="4840897"/>
                </a:lnTo>
                <a:lnTo>
                  <a:pt x="1640412" y="4878997"/>
                </a:lnTo>
                <a:lnTo>
                  <a:pt x="1458552" y="5018697"/>
                </a:lnTo>
                <a:lnTo>
                  <a:pt x="1411338" y="5056797"/>
                </a:lnTo>
                <a:lnTo>
                  <a:pt x="1816344" y="5056797"/>
                </a:lnTo>
                <a:lnTo>
                  <a:pt x="1864047" y="5018697"/>
                </a:lnTo>
                <a:lnTo>
                  <a:pt x="1911923" y="4993297"/>
                </a:lnTo>
                <a:lnTo>
                  <a:pt x="1959361" y="4955197"/>
                </a:lnTo>
                <a:lnTo>
                  <a:pt x="2114569" y="4828197"/>
                </a:lnTo>
                <a:lnTo>
                  <a:pt x="2164381" y="4790097"/>
                </a:lnTo>
                <a:lnTo>
                  <a:pt x="2211128" y="4764697"/>
                </a:lnTo>
                <a:lnTo>
                  <a:pt x="2254810" y="4726597"/>
                </a:lnTo>
                <a:lnTo>
                  <a:pt x="2295427" y="4688497"/>
                </a:lnTo>
                <a:lnTo>
                  <a:pt x="2332978" y="4663097"/>
                </a:lnTo>
                <a:lnTo>
                  <a:pt x="2367464" y="4624997"/>
                </a:lnTo>
                <a:lnTo>
                  <a:pt x="2398884" y="4599597"/>
                </a:lnTo>
                <a:lnTo>
                  <a:pt x="2427239" y="4561497"/>
                </a:lnTo>
                <a:lnTo>
                  <a:pt x="2452529" y="4536097"/>
                </a:lnTo>
                <a:lnTo>
                  <a:pt x="2474753" y="4497997"/>
                </a:lnTo>
                <a:lnTo>
                  <a:pt x="2493911" y="4472597"/>
                </a:lnTo>
                <a:lnTo>
                  <a:pt x="2512046" y="4434497"/>
                </a:lnTo>
                <a:lnTo>
                  <a:pt x="2526753" y="4396397"/>
                </a:lnTo>
                <a:lnTo>
                  <a:pt x="2538264" y="4345597"/>
                </a:lnTo>
                <a:lnTo>
                  <a:pt x="2539997" y="4345597"/>
                </a:lnTo>
                <a:lnTo>
                  <a:pt x="2539997" y="3862997"/>
                </a:lnTo>
                <a:close/>
              </a:path>
              <a:path w="2540000" h="6301740">
                <a:moveTo>
                  <a:pt x="2424978" y="2923197"/>
                </a:moveTo>
                <a:lnTo>
                  <a:pt x="2078944" y="2923197"/>
                </a:lnTo>
                <a:lnTo>
                  <a:pt x="2158641" y="2948597"/>
                </a:lnTo>
                <a:lnTo>
                  <a:pt x="2235574" y="2973997"/>
                </a:lnTo>
                <a:lnTo>
                  <a:pt x="2272105" y="2999397"/>
                </a:lnTo>
                <a:lnTo>
                  <a:pt x="2306864" y="3012097"/>
                </a:lnTo>
                <a:lnTo>
                  <a:pt x="2339493" y="3050197"/>
                </a:lnTo>
                <a:lnTo>
                  <a:pt x="2369632" y="3075597"/>
                </a:lnTo>
                <a:lnTo>
                  <a:pt x="2396920" y="3113697"/>
                </a:lnTo>
                <a:lnTo>
                  <a:pt x="2420997" y="3151797"/>
                </a:lnTo>
                <a:lnTo>
                  <a:pt x="2441504" y="3189897"/>
                </a:lnTo>
                <a:lnTo>
                  <a:pt x="2458080" y="3240697"/>
                </a:lnTo>
                <a:lnTo>
                  <a:pt x="2470366" y="3291497"/>
                </a:lnTo>
                <a:lnTo>
                  <a:pt x="2478002" y="3342297"/>
                </a:lnTo>
                <a:lnTo>
                  <a:pt x="2480627" y="3405797"/>
                </a:lnTo>
                <a:lnTo>
                  <a:pt x="2479182" y="3443897"/>
                </a:lnTo>
                <a:lnTo>
                  <a:pt x="2474760" y="3494697"/>
                </a:lnTo>
                <a:lnTo>
                  <a:pt x="2467231" y="3545497"/>
                </a:lnTo>
                <a:lnTo>
                  <a:pt x="2456463" y="3583597"/>
                </a:lnTo>
                <a:lnTo>
                  <a:pt x="2442325" y="3634397"/>
                </a:lnTo>
                <a:lnTo>
                  <a:pt x="2424688" y="3672497"/>
                </a:lnTo>
                <a:lnTo>
                  <a:pt x="2403421" y="3710597"/>
                </a:lnTo>
                <a:lnTo>
                  <a:pt x="2378391" y="3748697"/>
                </a:lnTo>
                <a:lnTo>
                  <a:pt x="2349470" y="3786797"/>
                </a:lnTo>
                <a:lnTo>
                  <a:pt x="2316526" y="3812197"/>
                </a:lnTo>
                <a:lnTo>
                  <a:pt x="2279428" y="3837597"/>
                </a:lnTo>
                <a:lnTo>
                  <a:pt x="2238046" y="3862997"/>
                </a:lnTo>
                <a:lnTo>
                  <a:pt x="2192248" y="3875697"/>
                </a:lnTo>
                <a:lnTo>
                  <a:pt x="2141905" y="3888397"/>
                </a:lnTo>
                <a:lnTo>
                  <a:pt x="2107296" y="3901097"/>
                </a:lnTo>
                <a:lnTo>
                  <a:pt x="2002123" y="3901097"/>
                </a:lnTo>
                <a:lnTo>
                  <a:pt x="1990812" y="3913797"/>
                </a:lnTo>
                <a:lnTo>
                  <a:pt x="1984480" y="3913797"/>
                </a:lnTo>
                <a:lnTo>
                  <a:pt x="1982508" y="3926497"/>
                </a:lnTo>
                <a:lnTo>
                  <a:pt x="1985674" y="3939197"/>
                </a:lnTo>
                <a:lnTo>
                  <a:pt x="1995379" y="3939197"/>
                </a:lnTo>
                <a:lnTo>
                  <a:pt x="2011933" y="3951897"/>
                </a:lnTo>
                <a:lnTo>
                  <a:pt x="2099617" y="3951897"/>
                </a:lnTo>
                <a:lnTo>
                  <a:pt x="2144211" y="3964597"/>
                </a:lnTo>
                <a:lnTo>
                  <a:pt x="2475647" y="3964597"/>
                </a:lnTo>
                <a:lnTo>
                  <a:pt x="2506310" y="3913797"/>
                </a:lnTo>
                <a:lnTo>
                  <a:pt x="2509266" y="3875697"/>
                </a:lnTo>
                <a:lnTo>
                  <a:pt x="2510510" y="3824897"/>
                </a:lnTo>
                <a:lnTo>
                  <a:pt x="2512223" y="3812197"/>
                </a:lnTo>
                <a:lnTo>
                  <a:pt x="2516739" y="3812197"/>
                </a:lnTo>
                <a:lnTo>
                  <a:pt x="2523122" y="3799497"/>
                </a:lnTo>
                <a:lnTo>
                  <a:pt x="2539997" y="3799497"/>
                </a:lnTo>
                <a:lnTo>
                  <a:pt x="2539997" y="3113697"/>
                </a:lnTo>
                <a:lnTo>
                  <a:pt x="2532602" y="3100997"/>
                </a:lnTo>
                <a:lnTo>
                  <a:pt x="2512558" y="3050197"/>
                </a:lnTo>
                <a:lnTo>
                  <a:pt x="2489730" y="3012097"/>
                </a:lnTo>
                <a:lnTo>
                  <a:pt x="2464028" y="2973997"/>
                </a:lnTo>
                <a:lnTo>
                  <a:pt x="2424978" y="2923197"/>
                </a:lnTo>
                <a:close/>
              </a:path>
              <a:path w="2540000" h="6301740">
                <a:moveTo>
                  <a:pt x="2539997" y="3799497"/>
                </a:moveTo>
                <a:lnTo>
                  <a:pt x="2523122" y="3799497"/>
                </a:lnTo>
                <a:lnTo>
                  <a:pt x="2516739" y="3812197"/>
                </a:lnTo>
                <a:lnTo>
                  <a:pt x="2512223" y="3812197"/>
                </a:lnTo>
                <a:lnTo>
                  <a:pt x="2510510" y="3824897"/>
                </a:lnTo>
                <a:lnTo>
                  <a:pt x="2510355" y="3850297"/>
                </a:lnTo>
                <a:lnTo>
                  <a:pt x="2509266" y="3875697"/>
                </a:lnTo>
                <a:lnTo>
                  <a:pt x="2506310" y="3913797"/>
                </a:lnTo>
                <a:lnTo>
                  <a:pt x="2502427" y="3939492"/>
                </a:lnTo>
                <a:lnTo>
                  <a:pt x="2513838" y="3913797"/>
                </a:lnTo>
                <a:lnTo>
                  <a:pt x="2534403" y="3875697"/>
                </a:lnTo>
                <a:lnTo>
                  <a:pt x="2539997" y="3862997"/>
                </a:lnTo>
                <a:lnTo>
                  <a:pt x="2539997" y="3799497"/>
                </a:lnTo>
                <a:close/>
              </a:path>
              <a:path w="2540000" h="6301740">
                <a:moveTo>
                  <a:pt x="147469" y="2745397"/>
                </a:moveTo>
                <a:lnTo>
                  <a:pt x="55205" y="2745397"/>
                </a:lnTo>
                <a:lnTo>
                  <a:pt x="51106" y="2758097"/>
                </a:lnTo>
                <a:lnTo>
                  <a:pt x="49809" y="2783497"/>
                </a:lnTo>
                <a:lnTo>
                  <a:pt x="49083" y="2796197"/>
                </a:lnTo>
                <a:lnTo>
                  <a:pt x="46491" y="2821597"/>
                </a:lnTo>
                <a:lnTo>
                  <a:pt x="41408" y="2846997"/>
                </a:lnTo>
                <a:lnTo>
                  <a:pt x="33210" y="2897797"/>
                </a:lnTo>
                <a:lnTo>
                  <a:pt x="23831" y="2935897"/>
                </a:lnTo>
                <a:lnTo>
                  <a:pt x="15744" y="2986697"/>
                </a:lnTo>
                <a:lnTo>
                  <a:pt x="9132" y="3024797"/>
                </a:lnTo>
                <a:lnTo>
                  <a:pt x="4182" y="3088297"/>
                </a:lnTo>
                <a:lnTo>
                  <a:pt x="1076" y="3139097"/>
                </a:lnTo>
                <a:lnTo>
                  <a:pt x="0" y="3202597"/>
                </a:lnTo>
                <a:lnTo>
                  <a:pt x="1490" y="3253397"/>
                </a:lnTo>
                <a:lnTo>
                  <a:pt x="5913" y="3316897"/>
                </a:lnTo>
                <a:lnTo>
                  <a:pt x="13194" y="3367697"/>
                </a:lnTo>
                <a:lnTo>
                  <a:pt x="23262" y="3418497"/>
                </a:lnTo>
                <a:lnTo>
                  <a:pt x="36044" y="3469297"/>
                </a:lnTo>
                <a:lnTo>
                  <a:pt x="51465" y="3507397"/>
                </a:lnTo>
                <a:lnTo>
                  <a:pt x="69454" y="3558197"/>
                </a:lnTo>
                <a:lnTo>
                  <a:pt x="89938" y="3596297"/>
                </a:lnTo>
                <a:lnTo>
                  <a:pt x="112842" y="3634397"/>
                </a:lnTo>
                <a:lnTo>
                  <a:pt x="138095" y="3672497"/>
                </a:lnTo>
                <a:lnTo>
                  <a:pt x="165623" y="3710597"/>
                </a:lnTo>
                <a:lnTo>
                  <a:pt x="195354" y="3735997"/>
                </a:lnTo>
                <a:lnTo>
                  <a:pt x="227214" y="3761397"/>
                </a:lnTo>
                <a:lnTo>
                  <a:pt x="261131" y="3786797"/>
                </a:lnTo>
                <a:lnTo>
                  <a:pt x="297031" y="3812197"/>
                </a:lnTo>
                <a:lnTo>
                  <a:pt x="334841" y="3837597"/>
                </a:lnTo>
                <a:lnTo>
                  <a:pt x="374489" y="3850297"/>
                </a:lnTo>
                <a:lnTo>
                  <a:pt x="415902" y="3862997"/>
                </a:lnTo>
                <a:lnTo>
                  <a:pt x="459006" y="3875697"/>
                </a:lnTo>
                <a:lnTo>
                  <a:pt x="503729" y="3888397"/>
                </a:lnTo>
                <a:lnTo>
                  <a:pt x="709462" y="3888397"/>
                </a:lnTo>
                <a:lnTo>
                  <a:pt x="934383" y="3812197"/>
                </a:lnTo>
                <a:lnTo>
                  <a:pt x="973296" y="3786797"/>
                </a:lnTo>
                <a:lnTo>
                  <a:pt x="1012900" y="3761397"/>
                </a:lnTo>
                <a:lnTo>
                  <a:pt x="1053300" y="3723297"/>
                </a:lnTo>
                <a:lnTo>
                  <a:pt x="1094602" y="3697897"/>
                </a:lnTo>
                <a:lnTo>
                  <a:pt x="1122808" y="3672497"/>
                </a:lnTo>
                <a:lnTo>
                  <a:pt x="451028" y="3672497"/>
                </a:lnTo>
                <a:lnTo>
                  <a:pt x="403766" y="3659797"/>
                </a:lnTo>
                <a:lnTo>
                  <a:pt x="359743" y="3647097"/>
                </a:lnTo>
                <a:lnTo>
                  <a:pt x="319053" y="3634397"/>
                </a:lnTo>
                <a:lnTo>
                  <a:pt x="281791" y="3608997"/>
                </a:lnTo>
                <a:lnTo>
                  <a:pt x="248050" y="3583597"/>
                </a:lnTo>
                <a:lnTo>
                  <a:pt x="217925" y="3558197"/>
                </a:lnTo>
                <a:lnTo>
                  <a:pt x="191511" y="3520097"/>
                </a:lnTo>
                <a:lnTo>
                  <a:pt x="168902" y="3481997"/>
                </a:lnTo>
                <a:lnTo>
                  <a:pt x="150191" y="3443897"/>
                </a:lnTo>
                <a:lnTo>
                  <a:pt x="135475" y="3405797"/>
                </a:lnTo>
                <a:lnTo>
                  <a:pt x="124846" y="3354997"/>
                </a:lnTo>
                <a:lnTo>
                  <a:pt x="118400" y="3316897"/>
                </a:lnTo>
                <a:lnTo>
                  <a:pt x="116230" y="3266097"/>
                </a:lnTo>
                <a:lnTo>
                  <a:pt x="120172" y="3177197"/>
                </a:lnTo>
                <a:lnTo>
                  <a:pt x="131027" y="3113697"/>
                </a:lnTo>
                <a:lnTo>
                  <a:pt x="147342" y="3050197"/>
                </a:lnTo>
                <a:lnTo>
                  <a:pt x="167661" y="2999397"/>
                </a:lnTo>
                <a:lnTo>
                  <a:pt x="190531" y="2948597"/>
                </a:lnTo>
                <a:lnTo>
                  <a:pt x="214497" y="2923197"/>
                </a:lnTo>
                <a:lnTo>
                  <a:pt x="238104" y="2897797"/>
                </a:lnTo>
                <a:lnTo>
                  <a:pt x="259897" y="2872397"/>
                </a:lnTo>
                <a:lnTo>
                  <a:pt x="278423" y="2859697"/>
                </a:lnTo>
                <a:lnTo>
                  <a:pt x="292226" y="2846997"/>
                </a:lnTo>
                <a:lnTo>
                  <a:pt x="327975" y="2834297"/>
                </a:lnTo>
                <a:lnTo>
                  <a:pt x="420646" y="2808897"/>
                </a:lnTo>
                <a:lnTo>
                  <a:pt x="476220" y="2808897"/>
                </a:lnTo>
                <a:lnTo>
                  <a:pt x="489813" y="2796197"/>
                </a:lnTo>
                <a:lnTo>
                  <a:pt x="498425" y="2796197"/>
                </a:lnTo>
                <a:lnTo>
                  <a:pt x="501434" y="2783497"/>
                </a:lnTo>
                <a:lnTo>
                  <a:pt x="496972" y="2770797"/>
                </a:lnTo>
                <a:lnTo>
                  <a:pt x="483171" y="2758097"/>
                </a:lnTo>
                <a:lnTo>
                  <a:pt x="196943" y="2758097"/>
                </a:lnTo>
                <a:lnTo>
                  <a:pt x="147469" y="2745397"/>
                </a:lnTo>
                <a:close/>
              </a:path>
              <a:path w="2540000" h="6301740">
                <a:moveTo>
                  <a:pt x="1983116" y="2694597"/>
                </a:moveTo>
                <a:lnTo>
                  <a:pt x="1790763" y="2694597"/>
                </a:lnTo>
                <a:lnTo>
                  <a:pt x="1712493" y="2719997"/>
                </a:lnTo>
                <a:lnTo>
                  <a:pt x="1673851" y="2719997"/>
                </a:lnTo>
                <a:lnTo>
                  <a:pt x="1635349" y="2745397"/>
                </a:lnTo>
                <a:lnTo>
                  <a:pt x="1558194" y="2770797"/>
                </a:lnTo>
                <a:lnTo>
                  <a:pt x="1479888" y="2821597"/>
                </a:lnTo>
                <a:lnTo>
                  <a:pt x="1439947" y="2859697"/>
                </a:lnTo>
                <a:lnTo>
                  <a:pt x="1399292" y="2885097"/>
                </a:lnTo>
                <a:lnTo>
                  <a:pt x="1357780" y="2923197"/>
                </a:lnTo>
                <a:lnTo>
                  <a:pt x="1315268" y="2961297"/>
                </a:lnTo>
                <a:lnTo>
                  <a:pt x="1271615" y="3012097"/>
                </a:lnTo>
                <a:lnTo>
                  <a:pt x="1226678" y="3062897"/>
                </a:lnTo>
                <a:lnTo>
                  <a:pt x="1180315" y="3113697"/>
                </a:lnTo>
                <a:lnTo>
                  <a:pt x="1132382" y="3177197"/>
                </a:lnTo>
                <a:lnTo>
                  <a:pt x="1059332" y="3266097"/>
                </a:lnTo>
                <a:lnTo>
                  <a:pt x="1011188" y="3329597"/>
                </a:lnTo>
                <a:lnTo>
                  <a:pt x="966143" y="3380397"/>
                </a:lnTo>
                <a:lnTo>
                  <a:pt x="923844" y="3431197"/>
                </a:lnTo>
                <a:lnTo>
                  <a:pt x="883935" y="3481997"/>
                </a:lnTo>
                <a:lnTo>
                  <a:pt x="846064" y="3520097"/>
                </a:lnTo>
                <a:lnTo>
                  <a:pt x="809874" y="3545497"/>
                </a:lnTo>
                <a:lnTo>
                  <a:pt x="775014" y="3583597"/>
                </a:lnTo>
                <a:lnTo>
                  <a:pt x="741127" y="3608997"/>
                </a:lnTo>
                <a:lnTo>
                  <a:pt x="573903" y="3672497"/>
                </a:lnTo>
                <a:lnTo>
                  <a:pt x="1122808" y="3672497"/>
                </a:lnTo>
                <a:lnTo>
                  <a:pt x="1136911" y="3659797"/>
                </a:lnTo>
                <a:lnTo>
                  <a:pt x="1180335" y="3608997"/>
                </a:lnTo>
                <a:lnTo>
                  <a:pt x="1224978" y="3570897"/>
                </a:lnTo>
                <a:lnTo>
                  <a:pt x="1270948" y="3520097"/>
                </a:lnTo>
                <a:lnTo>
                  <a:pt x="1318348" y="3456597"/>
                </a:lnTo>
                <a:lnTo>
                  <a:pt x="1441221" y="3304197"/>
                </a:lnTo>
                <a:lnTo>
                  <a:pt x="1487062" y="3253397"/>
                </a:lnTo>
                <a:lnTo>
                  <a:pt x="1530513" y="3202597"/>
                </a:lnTo>
                <a:lnTo>
                  <a:pt x="1571927" y="3164497"/>
                </a:lnTo>
                <a:lnTo>
                  <a:pt x="1611658" y="3113697"/>
                </a:lnTo>
                <a:lnTo>
                  <a:pt x="1650061" y="3088297"/>
                </a:lnTo>
                <a:lnTo>
                  <a:pt x="1687489" y="3050197"/>
                </a:lnTo>
                <a:lnTo>
                  <a:pt x="1797473" y="2973997"/>
                </a:lnTo>
                <a:lnTo>
                  <a:pt x="1872419" y="2948597"/>
                </a:lnTo>
                <a:lnTo>
                  <a:pt x="1911442" y="2935897"/>
                </a:lnTo>
                <a:lnTo>
                  <a:pt x="1951970" y="2935897"/>
                </a:lnTo>
                <a:lnTo>
                  <a:pt x="1994357" y="2923197"/>
                </a:lnTo>
                <a:lnTo>
                  <a:pt x="2424978" y="2923197"/>
                </a:lnTo>
                <a:lnTo>
                  <a:pt x="2383308" y="2885097"/>
                </a:lnTo>
                <a:lnTo>
                  <a:pt x="2339580" y="2846997"/>
                </a:lnTo>
                <a:lnTo>
                  <a:pt x="2294355" y="2808897"/>
                </a:lnTo>
                <a:lnTo>
                  <a:pt x="2155326" y="2732697"/>
                </a:lnTo>
                <a:lnTo>
                  <a:pt x="2065467" y="2707297"/>
                </a:lnTo>
                <a:lnTo>
                  <a:pt x="2023072" y="2707297"/>
                </a:lnTo>
                <a:lnTo>
                  <a:pt x="1983116" y="2694597"/>
                </a:lnTo>
                <a:close/>
              </a:path>
              <a:path w="2540000" h="6301740">
                <a:moveTo>
                  <a:pt x="81768" y="1676399"/>
                </a:moveTo>
                <a:lnTo>
                  <a:pt x="60494" y="1676399"/>
                </a:lnTo>
                <a:lnTo>
                  <a:pt x="52300" y="1689099"/>
                </a:lnTo>
                <a:lnTo>
                  <a:pt x="47841" y="1701799"/>
                </a:lnTo>
                <a:lnTo>
                  <a:pt x="46494" y="1727199"/>
                </a:lnTo>
                <a:lnTo>
                  <a:pt x="47232" y="1790699"/>
                </a:lnTo>
                <a:lnTo>
                  <a:pt x="49076" y="1854199"/>
                </a:lnTo>
                <a:lnTo>
                  <a:pt x="53870" y="1981199"/>
                </a:lnTo>
                <a:lnTo>
                  <a:pt x="55713" y="2031999"/>
                </a:lnTo>
                <a:lnTo>
                  <a:pt x="56451" y="2057399"/>
                </a:lnTo>
                <a:lnTo>
                  <a:pt x="56023" y="2082799"/>
                </a:lnTo>
                <a:lnTo>
                  <a:pt x="54895" y="2108199"/>
                </a:lnTo>
                <a:lnTo>
                  <a:pt x="53301" y="2158999"/>
                </a:lnTo>
                <a:lnTo>
                  <a:pt x="49645" y="2260599"/>
                </a:lnTo>
                <a:lnTo>
                  <a:pt x="48050" y="2324099"/>
                </a:lnTo>
                <a:lnTo>
                  <a:pt x="46922" y="2387599"/>
                </a:lnTo>
                <a:lnTo>
                  <a:pt x="46494" y="2438399"/>
                </a:lnTo>
                <a:lnTo>
                  <a:pt x="47841" y="2463799"/>
                </a:lnTo>
                <a:lnTo>
                  <a:pt x="52300" y="2476499"/>
                </a:lnTo>
                <a:lnTo>
                  <a:pt x="60494" y="2489199"/>
                </a:lnTo>
                <a:lnTo>
                  <a:pt x="87995" y="2489199"/>
                </a:lnTo>
                <a:lnTo>
                  <a:pt x="91731" y="2476499"/>
                </a:lnTo>
                <a:lnTo>
                  <a:pt x="92976" y="2463799"/>
                </a:lnTo>
                <a:lnTo>
                  <a:pt x="93600" y="2438399"/>
                </a:lnTo>
                <a:lnTo>
                  <a:pt x="95470" y="2412999"/>
                </a:lnTo>
                <a:lnTo>
                  <a:pt x="98586" y="2374899"/>
                </a:lnTo>
                <a:lnTo>
                  <a:pt x="102946" y="2362199"/>
                </a:lnTo>
                <a:lnTo>
                  <a:pt x="117196" y="2311399"/>
                </a:lnTo>
                <a:lnTo>
                  <a:pt x="137258" y="2273299"/>
                </a:lnTo>
                <a:lnTo>
                  <a:pt x="198139" y="2235199"/>
                </a:lnTo>
                <a:lnTo>
                  <a:pt x="240617" y="2222499"/>
                </a:lnTo>
                <a:lnTo>
                  <a:pt x="292226" y="2209799"/>
                </a:lnTo>
                <a:lnTo>
                  <a:pt x="1568839" y="2209799"/>
                </a:lnTo>
                <a:lnTo>
                  <a:pt x="1639279" y="2197099"/>
                </a:lnTo>
                <a:lnTo>
                  <a:pt x="1705833" y="2197099"/>
                </a:lnTo>
                <a:lnTo>
                  <a:pt x="1768653" y="2184399"/>
                </a:lnTo>
                <a:lnTo>
                  <a:pt x="1827895" y="2184399"/>
                </a:lnTo>
                <a:lnTo>
                  <a:pt x="1883712" y="2171699"/>
                </a:lnTo>
                <a:lnTo>
                  <a:pt x="1936258" y="2158999"/>
                </a:lnTo>
                <a:lnTo>
                  <a:pt x="1985687" y="2146299"/>
                </a:lnTo>
                <a:lnTo>
                  <a:pt x="2032153" y="2133599"/>
                </a:lnTo>
                <a:lnTo>
                  <a:pt x="2075810" y="2120899"/>
                </a:lnTo>
                <a:lnTo>
                  <a:pt x="2116812" y="2095499"/>
                </a:lnTo>
                <a:lnTo>
                  <a:pt x="2155313" y="2082799"/>
                </a:lnTo>
                <a:lnTo>
                  <a:pt x="2191467" y="2057399"/>
                </a:lnTo>
                <a:lnTo>
                  <a:pt x="2225427" y="2031999"/>
                </a:lnTo>
                <a:lnTo>
                  <a:pt x="2257349" y="2019299"/>
                </a:lnTo>
                <a:lnTo>
                  <a:pt x="2287386" y="1993899"/>
                </a:lnTo>
                <a:lnTo>
                  <a:pt x="2315691" y="1968499"/>
                </a:lnTo>
                <a:lnTo>
                  <a:pt x="2342419" y="1943099"/>
                </a:lnTo>
                <a:lnTo>
                  <a:pt x="2367724" y="1917699"/>
                </a:lnTo>
                <a:lnTo>
                  <a:pt x="314953" y="1917699"/>
                </a:lnTo>
                <a:lnTo>
                  <a:pt x="292226" y="1904999"/>
                </a:lnTo>
                <a:lnTo>
                  <a:pt x="229184" y="1904999"/>
                </a:lnTo>
                <a:lnTo>
                  <a:pt x="179214" y="1892299"/>
                </a:lnTo>
                <a:lnTo>
                  <a:pt x="141837" y="1866899"/>
                </a:lnTo>
                <a:lnTo>
                  <a:pt x="116574" y="1828799"/>
                </a:lnTo>
                <a:lnTo>
                  <a:pt x="102946" y="1790699"/>
                </a:lnTo>
                <a:lnTo>
                  <a:pt x="95470" y="1739899"/>
                </a:lnTo>
                <a:lnTo>
                  <a:pt x="93600" y="1727199"/>
                </a:lnTo>
                <a:lnTo>
                  <a:pt x="92976" y="1701799"/>
                </a:lnTo>
                <a:lnTo>
                  <a:pt x="91731" y="1689099"/>
                </a:lnTo>
                <a:lnTo>
                  <a:pt x="87995" y="1689099"/>
                </a:lnTo>
                <a:lnTo>
                  <a:pt x="81768" y="1676399"/>
                </a:lnTo>
                <a:close/>
              </a:path>
              <a:path w="2540000" h="6301740">
                <a:moveTo>
                  <a:pt x="2252738" y="457199"/>
                </a:moveTo>
                <a:lnTo>
                  <a:pt x="1655700" y="457199"/>
                </a:lnTo>
                <a:lnTo>
                  <a:pt x="1710063" y="469899"/>
                </a:lnTo>
                <a:lnTo>
                  <a:pt x="1762983" y="469899"/>
                </a:lnTo>
                <a:lnTo>
                  <a:pt x="1814418" y="482599"/>
                </a:lnTo>
                <a:lnTo>
                  <a:pt x="1864328" y="482599"/>
                </a:lnTo>
                <a:lnTo>
                  <a:pt x="1912673" y="495299"/>
                </a:lnTo>
                <a:lnTo>
                  <a:pt x="2004505" y="520699"/>
                </a:lnTo>
                <a:lnTo>
                  <a:pt x="2047910" y="533399"/>
                </a:lnTo>
                <a:lnTo>
                  <a:pt x="2089588" y="558799"/>
                </a:lnTo>
                <a:lnTo>
                  <a:pt x="2129497" y="571499"/>
                </a:lnTo>
                <a:lnTo>
                  <a:pt x="2167597" y="596899"/>
                </a:lnTo>
                <a:lnTo>
                  <a:pt x="2203848" y="622299"/>
                </a:lnTo>
                <a:lnTo>
                  <a:pt x="2272912" y="673099"/>
                </a:lnTo>
                <a:lnTo>
                  <a:pt x="2305504" y="711199"/>
                </a:lnTo>
                <a:lnTo>
                  <a:pt x="2335812" y="749299"/>
                </a:lnTo>
                <a:lnTo>
                  <a:pt x="2363665" y="787399"/>
                </a:lnTo>
                <a:lnTo>
                  <a:pt x="2388889" y="825499"/>
                </a:lnTo>
                <a:lnTo>
                  <a:pt x="2411310" y="876299"/>
                </a:lnTo>
                <a:lnTo>
                  <a:pt x="2430757" y="927099"/>
                </a:lnTo>
                <a:lnTo>
                  <a:pt x="2447056" y="965199"/>
                </a:lnTo>
                <a:lnTo>
                  <a:pt x="2460034" y="1015999"/>
                </a:lnTo>
                <a:lnTo>
                  <a:pt x="2469518" y="1066799"/>
                </a:lnTo>
                <a:lnTo>
                  <a:pt x="2475335" y="1117599"/>
                </a:lnTo>
                <a:lnTo>
                  <a:pt x="2477312" y="1168399"/>
                </a:lnTo>
                <a:lnTo>
                  <a:pt x="2476501" y="1219199"/>
                </a:lnTo>
                <a:lnTo>
                  <a:pt x="2473789" y="1269999"/>
                </a:lnTo>
                <a:lnTo>
                  <a:pt x="2468756" y="1308099"/>
                </a:lnTo>
                <a:lnTo>
                  <a:pt x="2460983" y="1358899"/>
                </a:lnTo>
                <a:lnTo>
                  <a:pt x="2450051" y="1409699"/>
                </a:lnTo>
                <a:lnTo>
                  <a:pt x="2435542" y="1447799"/>
                </a:lnTo>
                <a:lnTo>
                  <a:pt x="2417036" y="1498599"/>
                </a:lnTo>
                <a:lnTo>
                  <a:pt x="2394114" y="1536699"/>
                </a:lnTo>
                <a:lnTo>
                  <a:pt x="2366356" y="1574799"/>
                </a:lnTo>
                <a:lnTo>
                  <a:pt x="2333345" y="1625599"/>
                </a:lnTo>
                <a:lnTo>
                  <a:pt x="2294661" y="1663699"/>
                </a:lnTo>
                <a:lnTo>
                  <a:pt x="2271290" y="1689099"/>
                </a:lnTo>
                <a:lnTo>
                  <a:pt x="2246418" y="1714499"/>
                </a:lnTo>
                <a:lnTo>
                  <a:pt x="2219839" y="1739899"/>
                </a:lnTo>
                <a:lnTo>
                  <a:pt x="2191342" y="1752599"/>
                </a:lnTo>
                <a:lnTo>
                  <a:pt x="2160721" y="1777999"/>
                </a:lnTo>
                <a:lnTo>
                  <a:pt x="2127765" y="1790699"/>
                </a:lnTo>
                <a:lnTo>
                  <a:pt x="2092268" y="1816099"/>
                </a:lnTo>
                <a:lnTo>
                  <a:pt x="2054021" y="1828799"/>
                </a:lnTo>
                <a:lnTo>
                  <a:pt x="2012815" y="1841499"/>
                </a:lnTo>
                <a:lnTo>
                  <a:pt x="1968441" y="1866899"/>
                </a:lnTo>
                <a:lnTo>
                  <a:pt x="1920692" y="1879599"/>
                </a:lnTo>
                <a:lnTo>
                  <a:pt x="1869360" y="1879599"/>
                </a:lnTo>
                <a:lnTo>
                  <a:pt x="1814234" y="1892299"/>
                </a:lnTo>
                <a:lnTo>
                  <a:pt x="1755109" y="1904999"/>
                </a:lnTo>
                <a:lnTo>
                  <a:pt x="1691774" y="1904999"/>
                </a:lnTo>
                <a:lnTo>
                  <a:pt x="1624022" y="1917699"/>
                </a:lnTo>
                <a:lnTo>
                  <a:pt x="2367724" y="1917699"/>
                </a:lnTo>
                <a:lnTo>
                  <a:pt x="2409491" y="1866899"/>
                </a:lnTo>
                <a:lnTo>
                  <a:pt x="2446027" y="1816099"/>
                </a:lnTo>
                <a:lnTo>
                  <a:pt x="2477681" y="1765299"/>
                </a:lnTo>
                <a:lnTo>
                  <a:pt x="2504801" y="1714499"/>
                </a:lnTo>
                <a:lnTo>
                  <a:pt x="2527736" y="1663699"/>
                </a:lnTo>
                <a:lnTo>
                  <a:pt x="2539997" y="1625599"/>
                </a:lnTo>
                <a:lnTo>
                  <a:pt x="2539997" y="850899"/>
                </a:lnTo>
                <a:lnTo>
                  <a:pt x="2536072" y="838199"/>
                </a:lnTo>
                <a:lnTo>
                  <a:pt x="2515926" y="787399"/>
                </a:lnTo>
                <a:lnTo>
                  <a:pt x="2492297" y="736599"/>
                </a:lnTo>
                <a:lnTo>
                  <a:pt x="2464925" y="698499"/>
                </a:lnTo>
                <a:lnTo>
                  <a:pt x="2433551" y="647699"/>
                </a:lnTo>
                <a:lnTo>
                  <a:pt x="2397914" y="596899"/>
                </a:lnTo>
                <a:lnTo>
                  <a:pt x="2357754" y="546099"/>
                </a:lnTo>
                <a:lnTo>
                  <a:pt x="2324614" y="520699"/>
                </a:lnTo>
                <a:lnTo>
                  <a:pt x="2289570" y="482599"/>
                </a:lnTo>
                <a:lnTo>
                  <a:pt x="2252738" y="457199"/>
                </a:lnTo>
                <a:close/>
              </a:path>
              <a:path w="2540000" h="6301740">
                <a:moveTo>
                  <a:pt x="87995" y="12699"/>
                </a:moveTo>
                <a:lnTo>
                  <a:pt x="52300" y="12699"/>
                </a:lnTo>
                <a:lnTo>
                  <a:pt x="47841" y="38099"/>
                </a:lnTo>
                <a:lnTo>
                  <a:pt x="46494" y="63499"/>
                </a:lnTo>
                <a:lnTo>
                  <a:pt x="47530" y="126999"/>
                </a:lnTo>
                <a:lnTo>
                  <a:pt x="49999" y="190499"/>
                </a:lnTo>
                <a:lnTo>
                  <a:pt x="52946" y="253999"/>
                </a:lnTo>
                <a:lnTo>
                  <a:pt x="55415" y="304799"/>
                </a:lnTo>
                <a:lnTo>
                  <a:pt x="56451" y="342899"/>
                </a:lnTo>
                <a:lnTo>
                  <a:pt x="52532" y="431799"/>
                </a:lnTo>
                <a:lnTo>
                  <a:pt x="50413" y="495299"/>
                </a:lnTo>
                <a:lnTo>
                  <a:pt x="48468" y="558799"/>
                </a:lnTo>
                <a:lnTo>
                  <a:pt x="47046" y="622299"/>
                </a:lnTo>
                <a:lnTo>
                  <a:pt x="46494" y="685799"/>
                </a:lnTo>
                <a:lnTo>
                  <a:pt x="47841" y="711199"/>
                </a:lnTo>
                <a:lnTo>
                  <a:pt x="52300" y="723899"/>
                </a:lnTo>
                <a:lnTo>
                  <a:pt x="60494" y="736599"/>
                </a:lnTo>
                <a:lnTo>
                  <a:pt x="87995" y="736599"/>
                </a:lnTo>
                <a:lnTo>
                  <a:pt x="91731" y="723899"/>
                </a:lnTo>
                <a:lnTo>
                  <a:pt x="92976" y="711199"/>
                </a:lnTo>
                <a:lnTo>
                  <a:pt x="93600" y="685799"/>
                </a:lnTo>
                <a:lnTo>
                  <a:pt x="95470" y="660399"/>
                </a:lnTo>
                <a:lnTo>
                  <a:pt x="98586" y="622299"/>
                </a:lnTo>
                <a:lnTo>
                  <a:pt x="117196" y="558799"/>
                </a:lnTo>
                <a:lnTo>
                  <a:pt x="137258" y="520699"/>
                </a:lnTo>
                <a:lnTo>
                  <a:pt x="198139" y="469899"/>
                </a:lnTo>
                <a:lnTo>
                  <a:pt x="240617" y="469899"/>
                </a:lnTo>
                <a:lnTo>
                  <a:pt x="292226" y="457199"/>
                </a:lnTo>
                <a:lnTo>
                  <a:pt x="2252738" y="457199"/>
                </a:lnTo>
                <a:lnTo>
                  <a:pt x="2214230" y="431799"/>
                </a:lnTo>
                <a:lnTo>
                  <a:pt x="2174163" y="406399"/>
                </a:lnTo>
                <a:lnTo>
                  <a:pt x="2132648" y="380999"/>
                </a:lnTo>
                <a:lnTo>
                  <a:pt x="2089802" y="355599"/>
                </a:lnTo>
                <a:lnTo>
                  <a:pt x="2000569" y="330199"/>
                </a:lnTo>
                <a:lnTo>
                  <a:pt x="1954410" y="304799"/>
                </a:lnTo>
                <a:lnTo>
                  <a:pt x="1907376" y="292099"/>
                </a:lnTo>
                <a:lnTo>
                  <a:pt x="1859580" y="292099"/>
                </a:lnTo>
                <a:lnTo>
                  <a:pt x="1762160" y="266699"/>
                </a:lnTo>
                <a:lnTo>
                  <a:pt x="1712764" y="266699"/>
                </a:lnTo>
                <a:lnTo>
                  <a:pt x="1663063" y="253999"/>
                </a:lnTo>
                <a:lnTo>
                  <a:pt x="1563203" y="253999"/>
                </a:lnTo>
                <a:lnTo>
                  <a:pt x="1513272" y="241299"/>
                </a:lnTo>
                <a:lnTo>
                  <a:pt x="292226" y="241299"/>
                </a:lnTo>
                <a:lnTo>
                  <a:pt x="229822" y="228599"/>
                </a:lnTo>
                <a:lnTo>
                  <a:pt x="181127" y="215899"/>
                </a:lnTo>
                <a:lnTo>
                  <a:pt x="144706" y="190499"/>
                </a:lnTo>
                <a:lnTo>
                  <a:pt x="102946" y="114299"/>
                </a:lnTo>
                <a:lnTo>
                  <a:pt x="95470" y="63499"/>
                </a:lnTo>
                <a:lnTo>
                  <a:pt x="93600" y="50799"/>
                </a:lnTo>
                <a:lnTo>
                  <a:pt x="92976" y="25399"/>
                </a:lnTo>
                <a:lnTo>
                  <a:pt x="91731" y="25399"/>
                </a:lnTo>
                <a:lnTo>
                  <a:pt x="87995" y="12699"/>
                </a:lnTo>
                <a:close/>
              </a:path>
              <a:path w="2540000" h="6301740">
                <a:moveTo>
                  <a:pt x="73060" y="0"/>
                </a:moveTo>
                <a:lnTo>
                  <a:pt x="60494" y="12699"/>
                </a:lnTo>
                <a:lnTo>
                  <a:pt x="81768" y="12699"/>
                </a:lnTo>
                <a:lnTo>
                  <a:pt x="73060" y="0"/>
                </a:lnTo>
                <a:close/>
              </a:path>
            </a:pathLst>
          </a:custGeom>
          <a:solidFill>
            <a:srgbClr val="E4E5E4"/>
          </a:solidFill>
        </p:spPr>
        <p:txBody>
          <a:bodyPr wrap="square" lIns="0" tIns="0" rIns="0" bIns="0" rtlCol="0"/>
          <a:lstStyle/>
          <a:p>
            <a:pPr defTabSz="914400"/>
            <a:endParaRPr>
              <a:solidFill>
                <a:prstClr val="black"/>
              </a:solidFill>
            </a:endParaRPr>
          </a:p>
        </p:txBody>
      </p:sp>
      <p:sp>
        <p:nvSpPr>
          <p:cNvPr id="2" name="Title 1"/>
          <p:cNvSpPr>
            <a:spLocks noGrp="1"/>
          </p:cNvSpPr>
          <p:nvPr>
            <p:ph type="title"/>
          </p:nvPr>
        </p:nvSpPr>
        <p:spPr>
          <a:xfrm>
            <a:off x="838200" y="582614"/>
            <a:ext cx="10515600" cy="1325563"/>
          </a:xfrm>
          <a:prstGeom prst="rect">
            <a:avLst/>
          </a:prstGeom>
        </p:spPr>
        <p:txBody>
          <a:bodyPr/>
          <a:lstStyle/>
          <a:p>
            <a:r>
              <a:rPr lang="en-US"/>
              <a:t>Click to edit Master title style</a:t>
            </a:r>
          </a:p>
        </p:txBody>
      </p:sp>
      <p:sp>
        <p:nvSpPr>
          <p:cNvPr id="7" name="Date Placeholder 6"/>
          <p:cNvSpPr>
            <a:spLocks noGrp="1"/>
          </p:cNvSpPr>
          <p:nvPr>
            <p:ph type="dt" sz="half" idx="10"/>
          </p:nvPr>
        </p:nvSpPr>
        <p:spPr/>
        <p:txBody>
          <a:bodyPr/>
          <a:lstStyle/>
          <a:p>
            <a:fld id="{BC3C1BC0-7D4E-4886-ADB2-E31B9F69854C}" type="datetimeFigureOut">
              <a:rPr lang="lv-LV" smtClean="0">
                <a:solidFill>
                  <a:prstClr val="black">
                    <a:tint val="75000"/>
                  </a:prstClr>
                </a:solidFill>
              </a:rPr>
              <a:pPr/>
              <a:t>24.04.2024</a:t>
            </a:fld>
            <a:endParaRPr lang="lv-LV">
              <a:solidFill>
                <a:prstClr val="black">
                  <a:tint val="75000"/>
                </a:prstClr>
              </a:solidFill>
            </a:endParaRPr>
          </a:p>
        </p:txBody>
      </p:sp>
      <p:sp>
        <p:nvSpPr>
          <p:cNvPr id="8" name="Footer Placeholder 7"/>
          <p:cNvSpPr>
            <a:spLocks noGrp="1"/>
          </p:cNvSpPr>
          <p:nvPr>
            <p:ph type="ftr" sz="quarter" idx="11"/>
          </p:nvPr>
        </p:nvSpPr>
        <p:spPr/>
        <p:txBody>
          <a:bodyPr/>
          <a:lstStyle/>
          <a:p>
            <a:endParaRPr lang="lv-LV">
              <a:solidFill>
                <a:prstClr val="black">
                  <a:tint val="75000"/>
                </a:prstClr>
              </a:solidFill>
            </a:endParaRPr>
          </a:p>
        </p:txBody>
      </p:sp>
      <p:sp>
        <p:nvSpPr>
          <p:cNvPr id="9" name="Slide Number Placeholder 8"/>
          <p:cNvSpPr>
            <a:spLocks noGrp="1"/>
          </p:cNvSpPr>
          <p:nvPr>
            <p:ph type="sldNum" sz="quarter" idx="12"/>
          </p:nvPr>
        </p:nvSpPr>
        <p:spPr/>
        <p:txBody>
          <a:bodyPr/>
          <a:lstStyle/>
          <a:p>
            <a:fld id="{CDF48165-C563-413F-9E9D-4CDFDFDA8CAE}" type="slidenum">
              <a:rPr lang="lv-LV" smtClean="0">
                <a:solidFill>
                  <a:prstClr val="black">
                    <a:tint val="75000"/>
                  </a:prstClr>
                </a:solidFill>
              </a:rPr>
              <a:pPr/>
              <a:t>‹#›</a:t>
            </a:fld>
            <a:endParaRPr lang="lv-LV">
              <a:solidFill>
                <a:prstClr val="black">
                  <a:tint val="75000"/>
                </a:prstClr>
              </a:solidFill>
            </a:endParaRPr>
          </a:p>
        </p:txBody>
      </p:sp>
      <p:sp>
        <p:nvSpPr>
          <p:cNvPr id="14" name="object 4"/>
          <p:cNvSpPr/>
          <p:nvPr userDrawn="1"/>
        </p:nvSpPr>
        <p:spPr>
          <a:xfrm>
            <a:off x="850901" y="6146801"/>
            <a:ext cx="2037689" cy="280911"/>
          </a:xfrm>
          <a:prstGeom prst="rect">
            <a:avLst/>
          </a:prstGeom>
          <a:blipFill>
            <a:blip r:embed="rId2" cstate="print"/>
            <a:stretch>
              <a:fillRect/>
            </a:stretch>
          </a:blipFill>
        </p:spPr>
        <p:txBody>
          <a:bodyPr wrap="square" lIns="0" tIns="0" rIns="0" bIns="0" rtlCol="0"/>
          <a:lstStyle/>
          <a:p>
            <a:pPr defTabSz="914400"/>
            <a:endParaRPr>
              <a:solidFill>
                <a:prstClr val="black"/>
              </a:solidFill>
            </a:endParaRPr>
          </a:p>
        </p:txBody>
      </p:sp>
      <p:sp>
        <p:nvSpPr>
          <p:cNvPr id="15" name="Text Placeholder 14"/>
          <p:cNvSpPr>
            <a:spLocks noGrp="1"/>
          </p:cNvSpPr>
          <p:nvPr>
            <p:ph type="body" sz="quarter" idx="13" hasCustomPrompt="1"/>
          </p:nvPr>
        </p:nvSpPr>
        <p:spPr>
          <a:xfrm>
            <a:off x="6377518" y="2110154"/>
            <a:ext cx="5158316" cy="4036647"/>
          </a:xfrm>
          <a:prstGeom prst="rect">
            <a:avLst/>
          </a:prstGeom>
        </p:spPr>
        <p:txBody>
          <a:bodyPr/>
          <a:lstStyle>
            <a:lvl1pPr>
              <a:defRPr sz="1600" b="0">
                <a:solidFill>
                  <a:srgbClr val="515C5F"/>
                </a:solidFill>
              </a:defRPr>
            </a:lvl1pPr>
          </a:lstStyle>
          <a:p>
            <a:pPr lvl="0"/>
            <a:r>
              <a:rPr lang="lv-LV" err="1"/>
              <a:t>Body</a:t>
            </a:r>
            <a:r>
              <a:rPr lang="lv-LV"/>
              <a:t> </a:t>
            </a:r>
            <a:r>
              <a:rPr lang="lv-LV" err="1"/>
              <a:t>text</a:t>
            </a:r>
            <a:endParaRPr lang="en-US"/>
          </a:p>
        </p:txBody>
      </p:sp>
    </p:spTree>
    <p:extLst>
      <p:ext uri="{BB962C8B-B14F-4D97-AF65-F5344CB8AC3E}">
        <p14:creationId xmlns:p14="http://schemas.microsoft.com/office/powerpoint/2010/main" val="4673973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Comparison">
    <p:spTree>
      <p:nvGrpSpPr>
        <p:cNvPr id="1" name=""/>
        <p:cNvGrpSpPr/>
        <p:nvPr/>
      </p:nvGrpSpPr>
      <p:grpSpPr>
        <a:xfrm>
          <a:off x="0" y="0"/>
          <a:ext cx="0" cy="0"/>
          <a:chOff x="0" y="0"/>
          <a:chExt cx="0" cy="0"/>
        </a:xfrm>
      </p:grpSpPr>
      <p:sp>
        <p:nvSpPr>
          <p:cNvPr id="10" name="object 3"/>
          <p:cNvSpPr/>
          <p:nvPr userDrawn="1"/>
        </p:nvSpPr>
        <p:spPr>
          <a:xfrm>
            <a:off x="8805336" y="1394"/>
            <a:ext cx="3386667" cy="6301740"/>
          </a:xfrm>
          <a:custGeom>
            <a:avLst/>
            <a:gdLst/>
            <a:ahLst/>
            <a:cxnLst/>
            <a:rect l="l" t="t" r="r" b="b"/>
            <a:pathLst>
              <a:path w="2540000" h="6301740">
                <a:moveTo>
                  <a:pt x="726185" y="4650397"/>
                </a:moveTo>
                <a:lnTo>
                  <a:pt x="583415" y="4650397"/>
                </a:lnTo>
                <a:lnTo>
                  <a:pt x="526056" y="4663097"/>
                </a:lnTo>
                <a:lnTo>
                  <a:pt x="472319" y="4675797"/>
                </a:lnTo>
                <a:lnTo>
                  <a:pt x="422370" y="4701197"/>
                </a:lnTo>
                <a:lnTo>
                  <a:pt x="376373" y="4726597"/>
                </a:lnTo>
                <a:lnTo>
                  <a:pt x="334492" y="4751997"/>
                </a:lnTo>
                <a:lnTo>
                  <a:pt x="296893" y="4777397"/>
                </a:lnTo>
                <a:lnTo>
                  <a:pt x="263740" y="4802797"/>
                </a:lnTo>
                <a:lnTo>
                  <a:pt x="235199" y="4828197"/>
                </a:lnTo>
                <a:lnTo>
                  <a:pt x="192608" y="4878997"/>
                </a:lnTo>
                <a:lnTo>
                  <a:pt x="165332" y="4917097"/>
                </a:lnTo>
                <a:lnTo>
                  <a:pt x="141594" y="4967897"/>
                </a:lnTo>
                <a:lnTo>
                  <a:pt x="121158" y="5005997"/>
                </a:lnTo>
                <a:lnTo>
                  <a:pt x="103787" y="5056797"/>
                </a:lnTo>
                <a:lnTo>
                  <a:pt x="89247" y="5094897"/>
                </a:lnTo>
                <a:lnTo>
                  <a:pt x="77300" y="5145697"/>
                </a:lnTo>
                <a:lnTo>
                  <a:pt x="67712" y="5196497"/>
                </a:lnTo>
                <a:lnTo>
                  <a:pt x="60246" y="5247297"/>
                </a:lnTo>
                <a:lnTo>
                  <a:pt x="54666" y="5298097"/>
                </a:lnTo>
                <a:lnTo>
                  <a:pt x="50737" y="5336197"/>
                </a:lnTo>
                <a:lnTo>
                  <a:pt x="48223" y="5386997"/>
                </a:lnTo>
                <a:lnTo>
                  <a:pt x="46887" y="5437797"/>
                </a:lnTo>
                <a:lnTo>
                  <a:pt x="46494" y="5488597"/>
                </a:lnTo>
                <a:lnTo>
                  <a:pt x="46922" y="5526697"/>
                </a:lnTo>
                <a:lnTo>
                  <a:pt x="48050" y="5590197"/>
                </a:lnTo>
                <a:lnTo>
                  <a:pt x="49645" y="5640997"/>
                </a:lnTo>
                <a:lnTo>
                  <a:pt x="51473" y="5704497"/>
                </a:lnTo>
                <a:lnTo>
                  <a:pt x="56023" y="5856897"/>
                </a:lnTo>
                <a:lnTo>
                  <a:pt x="56451" y="5882297"/>
                </a:lnTo>
                <a:lnTo>
                  <a:pt x="55899" y="5894997"/>
                </a:lnTo>
                <a:lnTo>
                  <a:pt x="54477" y="5933097"/>
                </a:lnTo>
                <a:lnTo>
                  <a:pt x="52532" y="5983897"/>
                </a:lnTo>
                <a:lnTo>
                  <a:pt x="50413" y="6047397"/>
                </a:lnTo>
                <a:lnTo>
                  <a:pt x="48468" y="6123597"/>
                </a:lnTo>
                <a:lnTo>
                  <a:pt x="47046" y="6187097"/>
                </a:lnTo>
                <a:lnTo>
                  <a:pt x="46494" y="6250597"/>
                </a:lnTo>
                <a:lnTo>
                  <a:pt x="47841" y="6275997"/>
                </a:lnTo>
                <a:lnTo>
                  <a:pt x="52300" y="6288697"/>
                </a:lnTo>
                <a:lnTo>
                  <a:pt x="60494" y="6301397"/>
                </a:lnTo>
                <a:lnTo>
                  <a:pt x="87995" y="6301397"/>
                </a:lnTo>
                <a:lnTo>
                  <a:pt x="91731" y="6288697"/>
                </a:lnTo>
                <a:lnTo>
                  <a:pt x="92976" y="6275997"/>
                </a:lnTo>
                <a:lnTo>
                  <a:pt x="93600" y="6250597"/>
                </a:lnTo>
                <a:lnTo>
                  <a:pt x="95470" y="6225197"/>
                </a:lnTo>
                <a:lnTo>
                  <a:pt x="98586" y="6187097"/>
                </a:lnTo>
                <a:lnTo>
                  <a:pt x="102946" y="6174397"/>
                </a:lnTo>
                <a:lnTo>
                  <a:pt x="117196" y="6123597"/>
                </a:lnTo>
                <a:lnTo>
                  <a:pt x="137258" y="6085497"/>
                </a:lnTo>
                <a:lnTo>
                  <a:pt x="198139" y="6047397"/>
                </a:lnTo>
                <a:lnTo>
                  <a:pt x="240617" y="6034697"/>
                </a:lnTo>
                <a:lnTo>
                  <a:pt x="292226" y="6021997"/>
                </a:lnTo>
                <a:lnTo>
                  <a:pt x="2539997" y="6021997"/>
                </a:lnTo>
                <a:lnTo>
                  <a:pt x="2539997" y="5755297"/>
                </a:lnTo>
                <a:lnTo>
                  <a:pt x="198829" y="5755297"/>
                </a:lnTo>
                <a:lnTo>
                  <a:pt x="187625" y="5742597"/>
                </a:lnTo>
                <a:lnTo>
                  <a:pt x="178908" y="5742597"/>
                </a:lnTo>
                <a:lnTo>
                  <a:pt x="165362" y="5691797"/>
                </a:lnTo>
                <a:lnTo>
                  <a:pt x="158980" y="5640997"/>
                </a:lnTo>
                <a:lnTo>
                  <a:pt x="154467" y="5577497"/>
                </a:lnTo>
                <a:lnTo>
                  <a:pt x="152755" y="5501297"/>
                </a:lnTo>
                <a:lnTo>
                  <a:pt x="154291" y="5450497"/>
                </a:lnTo>
                <a:lnTo>
                  <a:pt x="158868" y="5412397"/>
                </a:lnTo>
                <a:lnTo>
                  <a:pt x="166438" y="5361597"/>
                </a:lnTo>
                <a:lnTo>
                  <a:pt x="176956" y="5323497"/>
                </a:lnTo>
                <a:lnTo>
                  <a:pt x="190374" y="5285397"/>
                </a:lnTo>
                <a:lnTo>
                  <a:pt x="206646" y="5247297"/>
                </a:lnTo>
                <a:lnTo>
                  <a:pt x="225725" y="5209197"/>
                </a:lnTo>
                <a:lnTo>
                  <a:pt x="247564" y="5171097"/>
                </a:lnTo>
                <a:lnTo>
                  <a:pt x="272116" y="5145697"/>
                </a:lnTo>
                <a:lnTo>
                  <a:pt x="299334" y="5107597"/>
                </a:lnTo>
                <a:lnTo>
                  <a:pt x="329172" y="5082197"/>
                </a:lnTo>
                <a:lnTo>
                  <a:pt x="361584" y="5056797"/>
                </a:lnTo>
                <a:lnTo>
                  <a:pt x="396521" y="5031397"/>
                </a:lnTo>
                <a:lnTo>
                  <a:pt x="433937" y="5018697"/>
                </a:lnTo>
                <a:lnTo>
                  <a:pt x="473787" y="4993297"/>
                </a:lnTo>
                <a:lnTo>
                  <a:pt x="516022" y="4980597"/>
                </a:lnTo>
                <a:lnTo>
                  <a:pt x="560596" y="4967897"/>
                </a:lnTo>
                <a:lnTo>
                  <a:pt x="607462" y="4955197"/>
                </a:lnTo>
                <a:lnTo>
                  <a:pt x="656574" y="4942497"/>
                </a:lnTo>
                <a:lnTo>
                  <a:pt x="707884" y="4929797"/>
                </a:lnTo>
                <a:lnTo>
                  <a:pt x="1290760" y="4929797"/>
                </a:lnTo>
                <a:lnTo>
                  <a:pt x="1231685" y="4878997"/>
                </a:lnTo>
                <a:lnTo>
                  <a:pt x="1187925" y="4840897"/>
                </a:lnTo>
                <a:lnTo>
                  <a:pt x="1016574" y="4739297"/>
                </a:lnTo>
                <a:lnTo>
                  <a:pt x="974505" y="4713897"/>
                </a:lnTo>
                <a:lnTo>
                  <a:pt x="808384" y="4663097"/>
                </a:lnTo>
                <a:lnTo>
                  <a:pt x="767238" y="4663097"/>
                </a:lnTo>
                <a:lnTo>
                  <a:pt x="726185" y="4650397"/>
                </a:lnTo>
                <a:close/>
              </a:path>
              <a:path w="2540000" h="6301740">
                <a:moveTo>
                  <a:pt x="2539997" y="6021997"/>
                </a:moveTo>
                <a:lnTo>
                  <a:pt x="2208654" y="6021997"/>
                </a:lnTo>
                <a:lnTo>
                  <a:pt x="2247485" y="6034697"/>
                </a:lnTo>
                <a:lnTo>
                  <a:pt x="2314587" y="6034697"/>
                </a:lnTo>
                <a:lnTo>
                  <a:pt x="2369288" y="6047397"/>
                </a:lnTo>
                <a:lnTo>
                  <a:pt x="2416657" y="6060097"/>
                </a:lnTo>
                <a:lnTo>
                  <a:pt x="2454939" y="6072797"/>
                </a:lnTo>
                <a:lnTo>
                  <a:pt x="2497226" y="6136297"/>
                </a:lnTo>
                <a:lnTo>
                  <a:pt x="2506359" y="6187097"/>
                </a:lnTo>
                <a:lnTo>
                  <a:pt x="2510510" y="6225197"/>
                </a:lnTo>
                <a:lnTo>
                  <a:pt x="2512223" y="6237897"/>
                </a:lnTo>
                <a:lnTo>
                  <a:pt x="2516739" y="6250597"/>
                </a:lnTo>
                <a:lnTo>
                  <a:pt x="2523122" y="6250597"/>
                </a:lnTo>
                <a:lnTo>
                  <a:pt x="2530436" y="6263297"/>
                </a:lnTo>
                <a:lnTo>
                  <a:pt x="2539997" y="6250597"/>
                </a:lnTo>
                <a:lnTo>
                  <a:pt x="2539997" y="6021997"/>
                </a:lnTo>
                <a:close/>
              </a:path>
              <a:path w="2540000" h="6301740">
                <a:moveTo>
                  <a:pt x="1494769" y="5742597"/>
                </a:moveTo>
                <a:lnTo>
                  <a:pt x="1320844" y="5742597"/>
                </a:lnTo>
                <a:lnTo>
                  <a:pt x="1310257" y="5755297"/>
                </a:lnTo>
                <a:lnTo>
                  <a:pt x="1503119" y="5755297"/>
                </a:lnTo>
                <a:lnTo>
                  <a:pt x="1494769" y="5742597"/>
                </a:lnTo>
                <a:close/>
              </a:path>
              <a:path w="2540000" h="6301740">
                <a:moveTo>
                  <a:pt x="2530436" y="5425097"/>
                </a:moveTo>
                <a:lnTo>
                  <a:pt x="2523122" y="5437797"/>
                </a:lnTo>
                <a:lnTo>
                  <a:pt x="2516739" y="5437797"/>
                </a:lnTo>
                <a:lnTo>
                  <a:pt x="2512223" y="5450497"/>
                </a:lnTo>
                <a:lnTo>
                  <a:pt x="2510510" y="5463197"/>
                </a:lnTo>
                <a:lnTo>
                  <a:pt x="2509368" y="5488597"/>
                </a:lnTo>
                <a:lnTo>
                  <a:pt x="2506359" y="5526697"/>
                </a:lnTo>
                <a:lnTo>
                  <a:pt x="2502104" y="5564797"/>
                </a:lnTo>
                <a:lnTo>
                  <a:pt x="2497226" y="5602897"/>
                </a:lnTo>
                <a:lnTo>
                  <a:pt x="2482380" y="5653697"/>
                </a:lnTo>
                <a:lnTo>
                  <a:pt x="2454939" y="5691797"/>
                </a:lnTo>
                <a:lnTo>
                  <a:pt x="2416657" y="5717197"/>
                </a:lnTo>
                <a:lnTo>
                  <a:pt x="2369288" y="5729897"/>
                </a:lnTo>
                <a:lnTo>
                  <a:pt x="2314587" y="5742597"/>
                </a:lnTo>
                <a:lnTo>
                  <a:pt x="2121162" y="5742597"/>
                </a:lnTo>
                <a:lnTo>
                  <a:pt x="2072790" y="5755297"/>
                </a:lnTo>
                <a:lnTo>
                  <a:pt x="2539997" y="5755297"/>
                </a:lnTo>
                <a:lnTo>
                  <a:pt x="2539997" y="5437797"/>
                </a:lnTo>
                <a:lnTo>
                  <a:pt x="2530436" y="5425097"/>
                </a:lnTo>
                <a:close/>
              </a:path>
              <a:path w="2540000" h="6301740">
                <a:moveTo>
                  <a:pt x="1290760" y="4929797"/>
                </a:moveTo>
                <a:lnTo>
                  <a:pt x="878471" y="4929797"/>
                </a:lnTo>
                <a:lnTo>
                  <a:pt x="936891" y="4942497"/>
                </a:lnTo>
                <a:lnTo>
                  <a:pt x="992083" y="4942497"/>
                </a:lnTo>
                <a:lnTo>
                  <a:pt x="1043955" y="4955197"/>
                </a:lnTo>
                <a:lnTo>
                  <a:pt x="1092413" y="4967897"/>
                </a:lnTo>
                <a:lnTo>
                  <a:pt x="1137367" y="4993297"/>
                </a:lnTo>
                <a:lnTo>
                  <a:pt x="1178724" y="5005997"/>
                </a:lnTo>
                <a:lnTo>
                  <a:pt x="1216390" y="5031397"/>
                </a:lnTo>
                <a:lnTo>
                  <a:pt x="1250276" y="5056797"/>
                </a:lnTo>
                <a:lnTo>
                  <a:pt x="1280287" y="5082197"/>
                </a:lnTo>
                <a:lnTo>
                  <a:pt x="1328318" y="5132997"/>
                </a:lnTo>
                <a:lnTo>
                  <a:pt x="1355279" y="5183797"/>
                </a:lnTo>
                <a:lnTo>
                  <a:pt x="1373476" y="5234597"/>
                </a:lnTo>
                <a:lnTo>
                  <a:pt x="1384502" y="5285397"/>
                </a:lnTo>
                <a:lnTo>
                  <a:pt x="1389950" y="5336197"/>
                </a:lnTo>
                <a:lnTo>
                  <a:pt x="1391411" y="5386997"/>
                </a:lnTo>
                <a:lnTo>
                  <a:pt x="1390036" y="5437797"/>
                </a:lnTo>
                <a:lnTo>
                  <a:pt x="1386104" y="5501297"/>
                </a:lnTo>
                <a:lnTo>
                  <a:pt x="1379907" y="5564797"/>
                </a:lnTo>
                <a:lnTo>
                  <a:pt x="1371734" y="5615597"/>
                </a:lnTo>
                <a:lnTo>
                  <a:pt x="1361878" y="5666397"/>
                </a:lnTo>
                <a:lnTo>
                  <a:pt x="1350627" y="5704497"/>
                </a:lnTo>
                <a:lnTo>
                  <a:pt x="1330183" y="5742597"/>
                </a:lnTo>
                <a:lnTo>
                  <a:pt x="1489531" y="5742597"/>
                </a:lnTo>
                <a:lnTo>
                  <a:pt x="1494358" y="5323497"/>
                </a:lnTo>
                <a:lnTo>
                  <a:pt x="1505561" y="5285397"/>
                </a:lnTo>
                <a:lnTo>
                  <a:pt x="1538593" y="5259997"/>
                </a:lnTo>
                <a:lnTo>
                  <a:pt x="1567975" y="5234597"/>
                </a:lnTo>
                <a:lnTo>
                  <a:pt x="1601809" y="5209197"/>
                </a:lnTo>
                <a:lnTo>
                  <a:pt x="1639482" y="5183797"/>
                </a:lnTo>
                <a:lnTo>
                  <a:pt x="1723901" y="5120297"/>
                </a:lnTo>
                <a:lnTo>
                  <a:pt x="1769425" y="5094897"/>
                </a:lnTo>
                <a:lnTo>
                  <a:pt x="1816344" y="5056797"/>
                </a:lnTo>
                <a:lnTo>
                  <a:pt x="1411338" y="5056797"/>
                </a:lnTo>
                <a:lnTo>
                  <a:pt x="1365671" y="5005997"/>
                </a:lnTo>
                <a:lnTo>
                  <a:pt x="1320528" y="4955197"/>
                </a:lnTo>
                <a:lnTo>
                  <a:pt x="1290760" y="4929797"/>
                </a:lnTo>
                <a:close/>
              </a:path>
              <a:path w="2540000" h="6301740">
                <a:moveTo>
                  <a:pt x="2539997" y="3862997"/>
                </a:moveTo>
                <a:lnTo>
                  <a:pt x="2534403" y="3875697"/>
                </a:lnTo>
                <a:lnTo>
                  <a:pt x="2513838" y="3913797"/>
                </a:lnTo>
                <a:lnTo>
                  <a:pt x="2502427" y="3939492"/>
                </a:lnTo>
                <a:lnTo>
                  <a:pt x="2500553" y="3951897"/>
                </a:lnTo>
                <a:lnTo>
                  <a:pt x="2495741" y="3977297"/>
                </a:lnTo>
                <a:lnTo>
                  <a:pt x="2488758" y="4015397"/>
                </a:lnTo>
                <a:lnTo>
                  <a:pt x="2478825" y="4040797"/>
                </a:lnTo>
                <a:lnTo>
                  <a:pt x="2465167" y="4078897"/>
                </a:lnTo>
                <a:lnTo>
                  <a:pt x="2447005" y="4116997"/>
                </a:lnTo>
                <a:lnTo>
                  <a:pt x="2423564" y="4167797"/>
                </a:lnTo>
                <a:lnTo>
                  <a:pt x="2394064" y="4205897"/>
                </a:lnTo>
                <a:lnTo>
                  <a:pt x="2357731" y="4256697"/>
                </a:lnTo>
                <a:lnTo>
                  <a:pt x="2313785" y="4307497"/>
                </a:lnTo>
                <a:lnTo>
                  <a:pt x="2261450" y="4358297"/>
                </a:lnTo>
                <a:lnTo>
                  <a:pt x="2232823" y="4383697"/>
                </a:lnTo>
                <a:lnTo>
                  <a:pt x="2203106" y="4409097"/>
                </a:lnTo>
                <a:lnTo>
                  <a:pt x="2172317" y="4447197"/>
                </a:lnTo>
                <a:lnTo>
                  <a:pt x="2140479" y="4472597"/>
                </a:lnTo>
                <a:lnTo>
                  <a:pt x="2107611" y="4497997"/>
                </a:lnTo>
                <a:lnTo>
                  <a:pt x="2073735" y="4523397"/>
                </a:lnTo>
                <a:lnTo>
                  <a:pt x="2038870" y="4561497"/>
                </a:lnTo>
                <a:lnTo>
                  <a:pt x="2003038" y="4586897"/>
                </a:lnTo>
                <a:lnTo>
                  <a:pt x="1966260" y="4612297"/>
                </a:lnTo>
                <a:lnTo>
                  <a:pt x="1928554" y="4650397"/>
                </a:lnTo>
                <a:lnTo>
                  <a:pt x="1889944" y="4675797"/>
                </a:lnTo>
                <a:lnTo>
                  <a:pt x="1850448" y="4713897"/>
                </a:lnTo>
                <a:lnTo>
                  <a:pt x="1810087" y="4739297"/>
                </a:lnTo>
                <a:lnTo>
                  <a:pt x="1768883" y="4777397"/>
                </a:lnTo>
                <a:lnTo>
                  <a:pt x="1726855" y="4802797"/>
                </a:lnTo>
                <a:lnTo>
                  <a:pt x="1684025" y="4840897"/>
                </a:lnTo>
                <a:lnTo>
                  <a:pt x="1640412" y="4878997"/>
                </a:lnTo>
                <a:lnTo>
                  <a:pt x="1458552" y="5018697"/>
                </a:lnTo>
                <a:lnTo>
                  <a:pt x="1411338" y="5056797"/>
                </a:lnTo>
                <a:lnTo>
                  <a:pt x="1816344" y="5056797"/>
                </a:lnTo>
                <a:lnTo>
                  <a:pt x="1864047" y="5018697"/>
                </a:lnTo>
                <a:lnTo>
                  <a:pt x="1911923" y="4993297"/>
                </a:lnTo>
                <a:lnTo>
                  <a:pt x="1959361" y="4955197"/>
                </a:lnTo>
                <a:lnTo>
                  <a:pt x="2114569" y="4828197"/>
                </a:lnTo>
                <a:lnTo>
                  <a:pt x="2164381" y="4790097"/>
                </a:lnTo>
                <a:lnTo>
                  <a:pt x="2211128" y="4764697"/>
                </a:lnTo>
                <a:lnTo>
                  <a:pt x="2254810" y="4726597"/>
                </a:lnTo>
                <a:lnTo>
                  <a:pt x="2295427" y="4688497"/>
                </a:lnTo>
                <a:lnTo>
                  <a:pt x="2332978" y="4663097"/>
                </a:lnTo>
                <a:lnTo>
                  <a:pt x="2367464" y="4624997"/>
                </a:lnTo>
                <a:lnTo>
                  <a:pt x="2398884" y="4599597"/>
                </a:lnTo>
                <a:lnTo>
                  <a:pt x="2427239" y="4561497"/>
                </a:lnTo>
                <a:lnTo>
                  <a:pt x="2452529" y="4536097"/>
                </a:lnTo>
                <a:lnTo>
                  <a:pt x="2474753" y="4497997"/>
                </a:lnTo>
                <a:lnTo>
                  <a:pt x="2493911" y="4472597"/>
                </a:lnTo>
                <a:lnTo>
                  <a:pt x="2512046" y="4434497"/>
                </a:lnTo>
                <a:lnTo>
                  <a:pt x="2526753" y="4396397"/>
                </a:lnTo>
                <a:lnTo>
                  <a:pt x="2538264" y="4345597"/>
                </a:lnTo>
                <a:lnTo>
                  <a:pt x="2539997" y="4345597"/>
                </a:lnTo>
                <a:lnTo>
                  <a:pt x="2539997" y="3862997"/>
                </a:lnTo>
                <a:close/>
              </a:path>
              <a:path w="2540000" h="6301740">
                <a:moveTo>
                  <a:pt x="2424978" y="2923197"/>
                </a:moveTo>
                <a:lnTo>
                  <a:pt x="2078944" y="2923197"/>
                </a:lnTo>
                <a:lnTo>
                  <a:pt x="2158641" y="2948597"/>
                </a:lnTo>
                <a:lnTo>
                  <a:pt x="2235574" y="2973997"/>
                </a:lnTo>
                <a:lnTo>
                  <a:pt x="2272105" y="2999397"/>
                </a:lnTo>
                <a:lnTo>
                  <a:pt x="2306864" y="3012097"/>
                </a:lnTo>
                <a:lnTo>
                  <a:pt x="2339493" y="3050197"/>
                </a:lnTo>
                <a:lnTo>
                  <a:pt x="2369632" y="3075597"/>
                </a:lnTo>
                <a:lnTo>
                  <a:pt x="2396920" y="3113697"/>
                </a:lnTo>
                <a:lnTo>
                  <a:pt x="2420997" y="3151797"/>
                </a:lnTo>
                <a:lnTo>
                  <a:pt x="2441504" y="3189897"/>
                </a:lnTo>
                <a:lnTo>
                  <a:pt x="2458080" y="3240697"/>
                </a:lnTo>
                <a:lnTo>
                  <a:pt x="2470366" y="3291497"/>
                </a:lnTo>
                <a:lnTo>
                  <a:pt x="2478002" y="3342297"/>
                </a:lnTo>
                <a:lnTo>
                  <a:pt x="2480627" y="3405797"/>
                </a:lnTo>
                <a:lnTo>
                  <a:pt x="2479182" y="3443897"/>
                </a:lnTo>
                <a:lnTo>
                  <a:pt x="2474760" y="3494697"/>
                </a:lnTo>
                <a:lnTo>
                  <a:pt x="2467231" y="3545497"/>
                </a:lnTo>
                <a:lnTo>
                  <a:pt x="2456463" y="3583597"/>
                </a:lnTo>
                <a:lnTo>
                  <a:pt x="2442325" y="3634397"/>
                </a:lnTo>
                <a:lnTo>
                  <a:pt x="2424688" y="3672497"/>
                </a:lnTo>
                <a:lnTo>
                  <a:pt x="2403421" y="3710597"/>
                </a:lnTo>
                <a:lnTo>
                  <a:pt x="2378391" y="3748697"/>
                </a:lnTo>
                <a:lnTo>
                  <a:pt x="2349470" y="3786797"/>
                </a:lnTo>
                <a:lnTo>
                  <a:pt x="2316526" y="3812197"/>
                </a:lnTo>
                <a:lnTo>
                  <a:pt x="2279428" y="3837597"/>
                </a:lnTo>
                <a:lnTo>
                  <a:pt x="2238046" y="3862997"/>
                </a:lnTo>
                <a:lnTo>
                  <a:pt x="2192248" y="3875697"/>
                </a:lnTo>
                <a:lnTo>
                  <a:pt x="2141905" y="3888397"/>
                </a:lnTo>
                <a:lnTo>
                  <a:pt x="2107296" y="3901097"/>
                </a:lnTo>
                <a:lnTo>
                  <a:pt x="2002123" y="3901097"/>
                </a:lnTo>
                <a:lnTo>
                  <a:pt x="1990812" y="3913797"/>
                </a:lnTo>
                <a:lnTo>
                  <a:pt x="1984480" y="3913797"/>
                </a:lnTo>
                <a:lnTo>
                  <a:pt x="1982508" y="3926497"/>
                </a:lnTo>
                <a:lnTo>
                  <a:pt x="1985674" y="3939197"/>
                </a:lnTo>
                <a:lnTo>
                  <a:pt x="1995379" y="3939197"/>
                </a:lnTo>
                <a:lnTo>
                  <a:pt x="2011933" y="3951897"/>
                </a:lnTo>
                <a:lnTo>
                  <a:pt x="2099617" y="3951897"/>
                </a:lnTo>
                <a:lnTo>
                  <a:pt x="2144211" y="3964597"/>
                </a:lnTo>
                <a:lnTo>
                  <a:pt x="2475647" y="3964597"/>
                </a:lnTo>
                <a:lnTo>
                  <a:pt x="2506310" y="3913797"/>
                </a:lnTo>
                <a:lnTo>
                  <a:pt x="2509266" y="3875697"/>
                </a:lnTo>
                <a:lnTo>
                  <a:pt x="2510510" y="3824897"/>
                </a:lnTo>
                <a:lnTo>
                  <a:pt x="2512223" y="3812197"/>
                </a:lnTo>
                <a:lnTo>
                  <a:pt x="2516739" y="3812197"/>
                </a:lnTo>
                <a:lnTo>
                  <a:pt x="2523122" y="3799497"/>
                </a:lnTo>
                <a:lnTo>
                  <a:pt x="2539997" y="3799497"/>
                </a:lnTo>
                <a:lnTo>
                  <a:pt x="2539997" y="3113697"/>
                </a:lnTo>
                <a:lnTo>
                  <a:pt x="2532602" y="3100997"/>
                </a:lnTo>
                <a:lnTo>
                  <a:pt x="2512558" y="3050197"/>
                </a:lnTo>
                <a:lnTo>
                  <a:pt x="2489730" y="3012097"/>
                </a:lnTo>
                <a:lnTo>
                  <a:pt x="2464028" y="2973997"/>
                </a:lnTo>
                <a:lnTo>
                  <a:pt x="2424978" y="2923197"/>
                </a:lnTo>
                <a:close/>
              </a:path>
              <a:path w="2540000" h="6301740">
                <a:moveTo>
                  <a:pt x="2539997" y="3799497"/>
                </a:moveTo>
                <a:lnTo>
                  <a:pt x="2523122" y="3799497"/>
                </a:lnTo>
                <a:lnTo>
                  <a:pt x="2516739" y="3812197"/>
                </a:lnTo>
                <a:lnTo>
                  <a:pt x="2512223" y="3812197"/>
                </a:lnTo>
                <a:lnTo>
                  <a:pt x="2510510" y="3824897"/>
                </a:lnTo>
                <a:lnTo>
                  <a:pt x="2510355" y="3850297"/>
                </a:lnTo>
                <a:lnTo>
                  <a:pt x="2509266" y="3875697"/>
                </a:lnTo>
                <a:lnTo>
                  <a:pt x="2506310" y="3913797"/>
                </a:lnTo>
                <a:lnTo>
                  <a:pt x="2502427" y="3939492"/>
                </a:lnTo>
                <a:lnTo>
                  <a:pt x="2513838" y="3913797"/>
                </a:lnTo>
                <a:lnTo>
                  <a:pt x="2534403" y="3875697"/>
                </a:lnTo>
                <a:lnTo>
                  <a:pt x="2539997" y="3862997"/>
                </a:lnTo>
                <a:lnTo>
                  <a:pt x="2539997" y="3799497"/>
                </a:lnTo>
                <a:close/>
              </a:path>
              <a:path w="2540000" h="6301740">
                <a:moveTo>
                  <a:pt x="147469" y="2745397"/>
                </a:moveTo>
                <a:lnTo>
                  <a:pt x="55205" y="2745397"/>
                </a:lnTo>
                <a:lnTo>
                  <a:pt x="51106" y="2758097"/>
                </a:lnTo>
                <a:lnTo>
                  <a:pt x="49809" y="2783497"/>
                </a:lnTo>
                <a:lnTo>
                  <a:pt x="49083" y="2796197"/>
                </a:lnTo>
                <a:lnTo>
                  <a:pt x="46491" y="2821597"/>
                </a:lnTo>
                <a:lnTo>
                  <a:pt x="41408" y="2846997"/>
                </a:lnTo>
                <a:lnTo>
                  <a:pt x="33210" y="2897797"/>
                </a:lnTo>
                <a:lnTo>
                  <a:pt x="23831" y="2935897"/>
                </a:lnTo>
                <a:lnTo>
                  <a:pt x="15744" y="2986697"/>
                </a:lnTo>
                <a:lnTo>
                  <a:pt x="9132" y="3024797"/>
                </a:lnTo>
                <a:lnTo>
                  <a:pt x="4182" y="3088297"/>
                </a:lnTo>
                <a:lnTo>
                  <a:pt x="1076" y="3139097"/>
                </a:lnTo>
                <a:lnTo>
                  <a:pt x="0" y="3202597"/>
                </a:lnTo>
                <a:lnTo>
                  <a:pt x="1490" y="3253397"/>
                </a:lnTo>
                <a:lnTo>
                  <a:pt x="5913" y="3316897"/>
                </a:lnTo>
                <a:lnTo>
                  <a:pt x="13194" y="3367697"/>
                </a:lnTo>
                <a:lnTo>
                  <a:pt x="23262" y="3418497"/>
                </a:lnTo>
                <a:lnTo>
                  <a:pt x="36044" y="3469297"/>
                </a:lnTo>
                <a:lnTo>
                  <a:pt x="51465" y="3507397"/>
                </a:lnTo>
                <a:lnTo>
                  <a:pt x="69454" y="3558197"/>
                </a:lnTo>
                <a:lnTo>
                  <a:pt x="89938" y="3596297"/>
                </a:lnTo>
                <a:lnTo>
                  <a:pt x="112842" y="3634397"/>
                </a:lnTo>
                <a:lnTo>
                  <a:pt x="138095" y="3672497"/>
                </a:lnTo>
                <a:lnTo>
                  <a:pt x="165623" y="3710597"/>
                </a:lnTo>
                <a:lnTo>
                  <a:pt x="195354" y="3735997"/>
                </a:lnTo>
                <a:lnTo>
                  <a:pt x="227214" y="3761397"/>
                </a:lnTo>
                <a:lnTo>
                  <a:pt x="261131" y="3786797"/>
                </a:lnTo>
                <a:lnTo>
                  <a:pt x="297031" y="3812197"/>
                </a:lnTo>
                <a:lnTo>
                  <a:pt x="334841" y="3837597"/>
                </a:lnTo>
                <a:lnTo>
                  <a:pt x="374489" y="3850297"/>
                </a:lnTo>
                <a:lnTo>
                  <a:pt x="415902" y="3862997"/>
                </a:lnTo>
                <a:lnTo>
                  <a:pt x="459006" y="3875697"/>
                </a:lnTo>
                <a:lnTo>
                  <a:pt x="503729" y="3888397"/>
                </a:lnTo>
                <a:lnTo>
                  <a:pt x="709462" y="3888397"/>
                </a:lnTo>
                <a:lnTo>
                  <a:pt x="934383" y="3812197"/>
                </a:lnTo>
                <a:lnTo>
                  <a:pt x="973296" y="3786797"/>
                </a:lnTo>
                <a:lnTo>
                  <a:pt x="1012900" y="3761397"/>
                </a:lnTo>
                <a:lnTo>
                  <a:pt x="1053300" y="3723297"/>
                </a:lnTo>
                <a:lnTo>
                  <a:pt x="1094602" y="3697897"/>
                </a:lnTo>
                <a:lnTo>
                  <a:pt x="1122808" y="3672497"/>
                </a:lnTo>
                <a:lnTo>
                  <a:pt x="451028" y="3672497"/>
                </a:lnTo>
                <a:lnTo>
                  <a:pt x="403766" y="3659797"/>
                </a:lnTo>
                <a:lnTo>
                  <a:pt x="359743" y="3647097"/>
                </a:lnTo>
                <a:lnTo>
                  <a:pt x="319053" y="3634397"/>
                </a:lnTo>
                <a:lnTo>
                  <a:pt x="281791" y="3608997"/>
                </a:lnTo>
                <a:lnTo>
                  <a:pt x="248050" y="3583597"/>
                </a:lnTo>
                <a:lnTo>
                  <a:pt x="217925" y="3558197"/>
                </a:lnTo>
                <a:lnTo>
                  <a:pt x="191511" y="3520097"/>
                </a:lnTo>
                <a:lnTo>
                  <a:pt x="168902" y="3481997"/>
                </a:lnTo>
                <a:lnTo>
                  <a:pt x="150191" y="3443897"/>
                </a:lnTo>
                <a:lnTo>
                  <a:pt x="135475" y="3405797"/>
                </a:lnTo>
                <a:lnTo>
                  <a:pt x="124846" y="3354997"/>
                </a:lnTo>
                <a:lnTo>
                  <a:pt x="118400" y="3316897"/>
                </a:lnTo>
                <a:lnTo>
                  <a:pt x="116230" y="3266097"/>
                </a:lnTo>
                <a:lnTo>
                  <a:pt x="120172" y="3177197"/>
                </a:lnTo>
                <a:lnTo>
                  <a:pt x="131027" y="3113697"/>
                </a:lnTo>
                <a:lnTo>
                  <a:pt x="147342" y="3050197"/>
                </a:lnTo>
                <a:lnTo>
                  <a:pt x="167661" y="2999397"/>
                </a:lnTo>
                <a:lnTo>
                  <a:pt x="190531" y="2948597"/>
                </a:lnTo>
                <a:lnTo>
                  <a:pt x="214497" y="2923197"/>
                </a:lnTo>
                <a:lnTo>
                  <a:pt x="238104" y="2897797"/>
                </a:lnTo>
                <a:lnTo>
                  <a:pt x="259897" y="2872397"/>
                </a:lnTo>
                <a:lnTo>
                  <a:pt x="278423" y="2859697"/>
                </a:lnTo>
                <a:lnTo>
                  <a:pt x="292226" y="2846997"/>
                </a:lnTo>
                <a:lnTo>
                  <a:pt x="327975" y="2834297"/>
                </a:lnTo>
                <a:lnTo>
                  <a:pt x="420646" y="2808897"/>
                </a:lnTo>
                <a:lnTo>
                  <a:pt x="476220" y="2808897"/>
                </a:lnTo>
                <a:lnTo>
                  <a:pt x="489813" y="2796197"/>
                </a:lnTo>
                <a:lnTo>
                  <a:pt x="498425" y="2796197"/>
                </a:lnTo>
                <a:lnTo>
                  <a:pt x="501434" y="2783497"/>
                </a:lnTo>
                <a:lnTo>
                  <a:pt x="496972" y="2770797"/>
                </a:lnTo>
                <a:lnTo>
                  <a:pt x="483171" y="2758097"/>
                </a:lnTo>
                <a:lnTo>
                  <a:pt x="196943" y="2758097"/>
                </a:lnTo>
                <a:lnTo>
                  <a:pt x="147469" y="2745397"/>
                </a:lnTo>
                <a:close/>
              </a:path>
              <a:path w="2540000" h="6301740">
                <a:moveTo>
                  <a:pt x="1983116" y="2694597"/>
                </a:moveTo>
                <a:lnTo>
                  <a:pt x="1790763" y="2694597"/>
                </a:lnTo>
                <a:lnTo>
                  <a:pt x="1712493" y="2719997"/>
                </a:lnTo>
                <a:lnTo>
                  <a:pt x="1673851" y="2719997"/>
                </a:lnTo>
                <a:lnTo>
                  <a:pt x="1635349" y="2745397"/>
                </a:lnTo>
                <a:lnTo>
                  <a:pt x="1558194" y="2770797"/>
                </a:lnTo>
                <a:lnTo>
                  <a:pt x="1479888" y="2821597"/>
                </a:lnTo>
                <a:lnTo>
                  <a:pt x="1439947" y="2859697"/>
                </a:lnTo>
                <a:lnTo>
                  <a:pt x="1399292" y="2885097"/>
                </a:lnTo>
                <a:lnTo>
                  <a:pt x="1357780" y="2923197"/>
                </a:lnTo>
                <a:lnTo>
                  <a:pt x="1315268" y="2961297"/>
                </a:lnTo>
                <a:lnTo>
                  <a:pt x="1271615" y="3012097"/>
                </a:lnTo>
                <a:lnTo>
                  <a:pt x="1226678" y="3062897"/>
                </a:lnTo>
                <a:lnTo>
                  <a:pt x="1180315" y="3113697"/>
                </a:lnTo>
                <a:lnTo>
                  <a:pt x="1132382" y="3177197"/>
                </a:lnTo>
                <a:lnTo>
                  <a:pt x="1059332" y="3266097"/>
                </a:lnTo>
                <a:lnTo>
                  <a:pt x="1011188" y="3329597"/>
                </a:lnTo>
                <a:lnTo>
                  <a:pt x="966143" y="3380397"/>
                </a:lnTo>
                <a:lnTo>
                  <a:pt x="923844" y="3431197"/>
                </a:lnTo>
                <a:lnTo>
                  <a:pt x="883935" y="3481997"/>
                </a:lnTo>
                <a:lnTo>
                  <a:pt x="846064" y="3520097"/>
                </a:lnTo>
                <a:lnTo>
                  <a:pt x="809874" y="3545497"/>
                </a:lnTo>
                <a:lnTo>
                  <a:pt x="775014" y="3583597"/>
                </a:lnTo>
                <a:lnTo>
                  <a:pt x="741127" y="3608997"/>
                </a:lnTo>
                <a:lnTo>
                  <a:pt x="573903" y="3672497"/>
                </a:lnTo>
                <a:lnTo>
                  <a:pt x="1122808" y="3672497"/>
                </a:lnTo>
                <a:lnTo>
                  <a:pt x="1136911" y="3659797"/>
                </a:lnTo>
                <a:lnTo>
                  <a:pt x="1180335" y="3608997"/>
                </a:lnTo>
                <a:lnTo>
                  <a:pt x="1224978" y="3570897"/>
                </a:lnTo>
                <a:lnTo>
                  <a:pt x="1270948" y="3520097"/>
                </a:lnTo>
                <a:lnTo>
                  <a:pt x="1318348" y="3456597"/>
                </a:lnTo>
                <a:lnTo>
                  <a:pt x="1441221" y="3304197"/>
                </a:lnTo>
                <a:lnTo>
                  <a:pt x="1487062" y="3253397"/>
                </a:lnTo>
                <a:lnTo>
                  <a:pt x="1530513" y="3202597"/>
                </a:lnTo>
                <a:lnTo>
                  <a:pt x="1571927" y="3164497"/>
                </a:lnTo>
                <a:lnTo>
                  <a:pt x="1611658" y="3113697"/>
                </a:lnTo>
                <a:lnTo>
                  <a:pt x="1650061" y="3088297"/>
                </a:lnTo>
                <a:lnTo>
                  <a:pt x="1687489" y="3050197"/>
                </a:lnTo>
                <a:lnTo>
                  <a:pt x="1797473" y="2973997"/>
                </a:lnTo>
                <a:lnTo>
                  <a:pt x="1872419" y="2948597"/>
                </a:lnTo>
                <a:lnTo>
                  <a:pt x="1911442" y="2935897"/>
                </a:lnTo>
                <a:lnTo>
                  <a:pt x="1951970" y="2935897"/>
                </a:lnTo>
                <a:lnTo>
                  <a:pt x="1994357" y="2923197"/>
                </a:lnTo>
                <a:lnTo>
                  <a:pt x="2424978" y="2923197"/>
                </a:lnTo>
                <a:lnTo>
                  <a:pt x="2383308" y="2885097"/>
                </a:lnTo>
                <a:lnTo>
                  <a:pt x="2339580" y="2846997"/>
                </a:lnTo>
                <a:lnTo>
                  <a:pt x="2294355" y="2808897"/>
                </a:lnTo>
                <a:lnTo>
                  <a:pt x="2155326" y="2732697"/>
                </a:lnTo>
                <a:lnTo>
                  <a:pt x="2065467" y="2707297"/>
                </a:lnTo>
                <a:lnTo>
                  <a:pt x="2023072" y="2707297"/>
                </a:lnTo>
                <a:lnTo>
                  <a:pt x="1983116" y="2694597"/>
                </a:lnTo>
                <a:close/>
              </a:path>
              <a:path w="2540000" h="6301740">
                <a:moveTo>
                  <a:pt x="81768" y="1676399"/>
                </a:moveTo>
                <a:lnTo>
                  <a:pt x="60494" y="1676399"/>
                </a:lnTo>
                <a:lnTo>
                  <a:pt x="52300" y="1689099"/>
                </a:lnTo>
                <a:lnTo>
                  <a:pt x="47841" y="1701799"/>
                </a:lnTo>
                <a:lnTo>
                  <a:pt x="46494" y="1727199"/>
                </a:lnTo>
                <a:lnTo>
                  <a:pt x="47232" y="1790699"/>
                </a:lnTo>
                <a:lnTo>
                  <a:pt x="49076" y="1854199"/>
                </a:lnTo>
                <a:lnTo>
                  <a:pt x="53870" y="1981199"/>
                </a:lnTo>
                <a:lnTo>
                  <a:pt x="55713" y="2031999"/>
                </a:lnTo>
                <a:lnTo>
                  <a:pt x="56451" y="2057399"/>
                </a:lnTo>
                <a:lnTo>
                  <a:pt x="56023" y="2082799"/>
                </a:lnTo>
                <a:lnTo>
                  <a:pt x="54895" y="2108199"/>
                </a:lnTo>
                <a:lnTo>
                  <a:pt x="53301" y="2158999"/>
                </a:lnTo>
                <a:lnTo>
                  <a:pt x="49645" y="2260599"/>
                </a:lnTo>
                <a:lnTo>
                  <a:pt x="48050" y="2324099"/>
                </a:lnTo>
                <a:lnTo>
                  <a:pt x="46922" y="2387599"/>
                </a:lnTo>
                <a:lnTo>
                  <a:pt x="46494" y="2438399"/>
                </a:lnTo>
                <a:lnTo>
                  <a:pt x="47841" y="2463799"/>
                </a:lnTo>
                <a:lnTo>
                  <a:pt x="52300" y="2476499"/>
                </a:lnTo>
                <a:lnTo>
                  <a:pt x="60494" y="2489199"/>
                </a:lnTo>
                <a:lnTo>
                  <a:pt x="87995" y="2489199"/>
                </a:lnTo>
                <a:lnTo>
                  <a:pt x="91731" y="2476499"/>
                </a:lnTo>
                <a:lnTo>
                  <a:pt x="92976" y="2463799"/>
                </a:lnTo>
                <a:lnTo>
                  <a:pt x="93600" y="2438399"/>
                </a:lnTo>
                <a:lnTo>
                  <a:pt x="95470" y="2412999"/>
                </a:lnTo>
                <a:lnTo>
                  <a:pt x="98586" y="2374899"/>
                </a:lnTo>
                <a:lnTo>
                  <a:pt x="102946" y="2362199"/>
                </a:lnTo>
                <a:lnTo>
                  <a:pt x="117196" y="2311399"/>
                </a:lnTo>
                <a:lnTo>
                  <a:pt x="137258" y="2273299"/>
                </a:lnTo>
                <a:lnTo>
                  <a:pt x="198139" y="2235199"/>
                </a:lnTo>
                <a:lnTo>
                  <a:pt x="240617" y="2222499"/>
                </a:lnTo>
                <a:lnTo>
                  <a:pt x="292226" y="2209799"/>
                </a:lnTo>
                <a:lnTo>
                  <a:pt x="1568839" y="2209799"/>
                </a:lnTo>
                <a:lnTo>
                  <a:pt x="1639279" y="2197099"/>
                </a:lnTo>
                <a:lnTo>
                  <a:pt x="1705833" y="2197099"/>
                </a:lnTo>
                <a:lnTo>
                  <a:pt x="1768653" y="2184399"/>
                </a:lnTo>
                <a:lnTo>
                  <a:pt x="1827895" y="2184399"/>
                </a:lnTo>
                <a:lnTo>
                  <a:pt x="1883712" y="2171699"/>
                </a:lnTo>
                <a:lnTo>
                  <a:pt x="1936258" y="2158999"/>
                </a:lnTo>
                <a:lnTo>
                  <a:pt x="1985687" y="2146299"/>
                </a:lnTo>
                <a:lnTo>
                  <a:pt x="2032153" y="2133599"/>
                </a:lnTo>
                <a:lnTo>
                  <a:pt x="2075810" y="2120899"/>
                </a:lnTo>
                <a:lnTo>
                  <a:pt x="2116812" y="2095499"/>
                </a:lnTo>
                <a:lnTo>
                  <a:pt x="2155313" y="2082799"/>
                </a:lnTo>
                <a:lnTo>
                  <a:pt x="2191467" y="2057399"/>
                </a:lnTo>
                <a:lnTo>
                  <a:pt x="2225427" y="2031999"/>
                </a:lnTo>
                <a:lnTo>
                  <a:pt x="2257349" y="2019299"/>
                </a:lnTo>
                <a:lnTo>
                  <a:pt x="2287386" y="1993899"/>
                </a:lnTo>
                <a:lnTo>
                  <a:pt x="2315691" y="1968499"/>
                </a:lnTo>
                <a:lnTo>
                  <a:pt x="2342419" y="1943099"/>
                </a:lnTo>
                <a:lnTo>
                  <a:pt x="2367724" y="1917699"/>
                </a:lnTo>
                <a:lnTo>
                  <a:pt x="314953" y="1917699"/>
                </a:lnTo>
                <a:lnTo>
                  <a:pt x="292226" y="1904999"/>
                </a:lnTo>
                <a:lnTo>
                  <a:pt x="229184" y="1904999"/>
                </a:lnTo>
                <a:lnTo>
                  <a:pt x="179214" y="1892299"/>
                </a:lnTo>
                <a:lnTo>
                  <a:pt x="141837" y="1866899"/>
                </a:lnTo>
                <a:lnTo>
                  <a:pt x="116574" y="1828799"/>
                </a:lnTo>
                <a:lnTo>
                  <a:pt x="102946" y="1790699"/>
                </a:lnTo>
                <a:lnTo>
                  <a:pt x="95470" y="1739899"/>
                </a:lnTo>
                <a:lnTo>
                  <a:pt x="93600" y="1727199"/>
                </a:lnTo>
                <a:lnTo>
                  <a:pt x="92976" y="1701799"/>
                </a:lnTo>
                <a:lnTo>
                  <a:pt x="91731" y="1689099"/>
                </a:lnTo>
                <a:lnTo>
                  <a:pt x="87995" y="1689099"/>
                </a:lnTo>
                <a:lnTo>
                  <a:pt x="81768" y="1676399"/>
                </a:lnTo>
                <a:close/>
              </a:path>
              <a:path w="2540000" h="6301740">
                <a:moveTo>
                  <a:pt x="2252738" y="457199"/>
                </a:moveTo>
                <a:lnTo>
                  <a:pt x="1655700" y="457199"/>
                </a:lnTo>
                <a:lnTo>
                  <a:pt x="1710063" y="469899"/>
                </a:lnTo>
                <a:lnTo>
                  <a:pt x="1762983" y="469899"/>
                </a:lnTo>
                <a:lnTo>
                  <a:pt x="1814418" y="482599"/>
                </a:lnTo>
                <a:lnTo>
                  <a:pt x="1864328" y="482599"/>
                </a:lnTo>
                <a:lnTo>
                  <a:pt x="1912673" y="495299"/>
                </a:lnTo>
                <a:lnTo>
                  <a:pt x="2004505" y="520699"/>
                </a:lnTo>
                <a:lnTo>
                  <a:pt x="2047910" y="533399"/>
                </a:lnTo>
                <a:lnTo>
                  <a:pt x="2089588" y="558799"/>
                </a:lnTo>
                <a:lnTo>
                  <a:pt x="2129497" y="571499"/>
                </a:lnTo>
                <a:lnTo>
                  <a:pt x="2167597" y="596899"/>
                </a:lnTo>
                <a:lnTo>
                  <a:pt x="2203848" y="622299"/>
                </a:lnTo>
                <a:lnTo>
                  <a:pt x="2272912" y="673099"/>
                </a:lnTo>
                <a:lnTo>
                  <a:pt x="2305504" y="711199"/>
                </a:lnTo>
                <a:lnTo>
                  <a:pt x="2335812" y="749299"/>
                </a:lnTo>
                <a:lnTo>
                  <a:pt x="2363665" y="787399"/>
                </a:lnTo>
                <a:lnTo>
                  <a:pt x="2388889" y="825499"/>
                </a:lnTo>
                <a:lnTo>
                  <a:pt x="2411310" y="876299"/>
                </a:lnTo>
                <a:lnTo>
                  <a:pt x="2430757" y="927099"/>
                </a:lnTo>
                <a:lnTo>
                  <a:pt x="2447056" y="965199"/>
                </a:lnTo>
                <a:lnTo>
                  <a:pt x="2460034" y="1015999"/>
                </a:lnTo>
                <a:lnTo>
                  <a:pt x="2469518" y="1066799"/>
                </a:lnTo>
                <a:lnTo>
                  <a:pt x="2475335" y="1117599"/>
                </a:lnTo>
                <a:lnTo>
                  <a:pt x="2477312" y="1168399"/>
                </a:lnTo>
                <a:lnTo>
                  <a:pt x="2476501" y="1219199"/>
                </a:lnTo>
                <a:lnTo>
                  <a:pt x="2473789" y="1269999"/>
                </a:lnTo>
                <a:lnTo>
                  <a:pt x="2468756" y="1308099"/>
                </a:lnTo>
                <a:lnTo>
                  <a:pt x="2460983" y="1358899"/>
                </a:lnTo>
                <a:lnTo>
                  <a:pt x="2450051" y="1409699"/>
                </a:lnTo>
                <a:lnTo>
                  <a:pt x="2435542" y="1447799"/>
                </a:lnTo>
                <a:lnTo>
                  <a:pt x="2417036" y="1498599"/>
                </a:lnTo>
                <a:lnTo>
                  <a:pt x="2394114" y="1536699"/>
                </a:lnTo>
                <a:lnTo>
                  <a:pt x="2366356" y="1574799"/>
                </a:lnTo>
                <a:lnTo>
                  <a:pt x="2333345" y="1625599"/>
                </a:lnTo>
                <a:lnTo>
                  <a:pt x="2294661" y="1663699"/>
                </a:lnTo>
                <a:lnTo>
                  <a:pt x="2271290" y="1689099"/>
                </a:lnTo>
                <a:lnTo>
                  <a:pt x="2246418" y="1714499"/>
                </a:lnTo>
                <a:lnTo>
                  <a:pt x="2219839" y="1739899"/>
                </a:lnTo>
                <a:lnTo>
                  <a:pt x="2191342" y="1752599"/>
                </a:lnTo>
                <a:lnTo>
                  <a:pt x="2160721" y="1777999"/>
                </a:lnTo>
                <a:lnTo>
                  <a:pt x="2127765" y="1790699"/>
                </a:lnTo>
                <a:lnTo>
                  <a:pt x="2092268" y="1816099"/>
                </a:lnTo>
                <a:lnTo>
                  <a:pt x="2054021" y="1828799"/>
                </a:lnTo>
                <a:lnTo>
                  <a:pt x="2012815" y="1841499"/>
                </a:lnTo>
                <a:lnTo>
                  <a:pt x="1968441" y="1866899"/>
                </a:lnTo>
                <a:lnTo>
                  <a:pt x="1920692" y="1879599"/>
                </a:lnTo>
                <a:lnTo>
                  <a:pt x="1869360" y="1879599"/>
                </a:lnTo>
                <a:lnTo>
                  <a:pt x="1814234" y="1892299"/>
                </a:lnTo>
                <a:lnTo>
                  <a:pt x="1755109" y="1904999"/>
                </a:lnTo>
                <a:lnTo>
                  <a:pt x="1691774" y="1904999"/>
                </a:lnTo>
                <a:lnTo>
                  <a:pt x="1624022" y="1917699"/>
                </a:lnTo>
                <a:lnTo>
                  <a:pt x="2367724" y="1917699"/>
                </a:lnTo>
                <a:lnTo>
                  <a:pt x="2409491" y="1866899"/>
                </a:lnTo>
                <a:lnTo>
                  <a:pt x="2446027" y="1816099"/>
                </a:lnTo>
                <a:lnTo>
                  <a:pt x="2477681" y="1765299"/>
                </a:lnTo>
                <a:lnTo>
                  <a:pt x="2504801" y="1714499"/>
                </a:lnTo>
                <a:lnTo>
                  <a:pt x="2527736" y="1663699"/>
                </a:lnTo>
                <a:lnTo>
                  <a:pt x="2539997" y="1625599"/>
                </a:lnTo>
                <a:lnTo>
                  <a:pt x="2539997" y="850899"/>
                </a:lnTo>
                <a:lnTo>
                  <a:pt x="2536072" y="838199"/>
                </a:lnTo>
                <a:lnTo>
                  <a:pt x="2515926" y="787399"/>
                </a:lnTo>
                <a:lnTo>
                  <a:pt x="2492297" y="736599"/>
                </a:lnTo>
                <a:lnTo>
                  <a:pt x="2464925" y="698499"/>
                </a:lnTo>
                <a:lnTo>
                  <a:pt x="2433551" y="647699"/>
                </a:lnTo>
                <a:lnTo>
                  <a:pt x="2397914" y="596899"/>
                </a:lnTo>
                <a:lnTo>
                  <a:pt x="2357754" y="546099"/>
                </a:lnTo>
                <a:lnTo>
                  <a:pt x="2324614" y="520699"/>
                </a:lnTo>
                <a:lnTo>
                  <a:pt x="2289570" y="482599"/>
                </a:lnTo>
                <a:lnTo>
                  <a:pt x="2252738" y="457199"/>
                </a:lnTo>
                <a:close/>
              </a:path>
              <a:path w="2540000" h="6301740">
                <a:moveTo>
                  <a:pt x="87995" y="12699"/>
                </a:moveTo>
                <a:lnTo>
                  <a:pt x="52300" y="12699"/>
                </a:lnTo>
                <a:lnTo>
                  <a:pt x="47841" y="38099"/>
                </a:lnTo>
                <a:lnTo>
                  <a:pt x="46494" y="63499"/>
                </a:lnTo>
                <a:lnTo>
                  <a:pt x="47530" y="126999"/>
                </a:lnTo>
                <a:lnTo>
                  <a:pt x="49999" y="190499"/>
                </a:lnTo>
                <a:lnTo>
                  <a:pt x="52946" y="253999"/>
                </a:lnTo>
                <a:lnTo>
                  <a:pt x="55415" y="304799"/>
                </a:lnTo>
                <a:lnTo>
                  <a:pt x="56451" y="342899"/>
                </a:lnTo>
                <a:lnTo>
                  <a:pt x="52532" y="431799"/>
                </a:lnTo>
                <a:lnTo>
                  <a:pt x="50413" y="495299"/>
                </a:lnTo>
                <a:lnTo>
                  <a:pt x="48468" y="558799"/>
                </a:lnTo>
                <a:lnTo>
                  <a:pt x="47046" y="622299"/>
                </a:lnTo>
                <a:lnTo>
                  <a:pt x="46494" y="685799"/>
                </a:lnTo>
                <a:lnTo>
                  <a:pt x="47841" y="711199"/>
                </a:lnTo>
                <a:lnTo>
                  <a:pt x="52300" y="723899"/>
                </a:lnTo>
                <a:lnTo>
                  <a:pt x="60494" y="736599"/>
                </a:lnTo>
                <a:lnTo>
                  <a:pt x="87995" y="736599"/>
                </a:lnTo>
                <a:lnTo>
                  <a:pt x="91731" y="723899"/>
                </a:lnTo>
                <a:lnTo>
                  <a:pt x="92976" y="711199"/>
                </a:lnTo>
                <a:lnTo>
                  <a:pt x="93600" y="685799"/>
                </a:lnTo>
                <a:lnTo>
                  <a:pt x="95470" y="660399"/>
                </a:lnTo>
                <a:lnTo>
                  <a:pt x="98586" y="622299"/>
                </a:lnTo>
                <a:lnTo>
                  <a:pt x="117196" y="558799"/>
                </a:lnTo>
                <a:lnTo>
                  <a:pt x="137258" y="520699"/>
                </a:lnTo>
                <a:lnTo>
                  <a:pt x="198139" y="469899"/>
                </a:lnTo>
                <a:lnTo>
                  <a:pt x="240617" y="469899"/>
                </a:lnTo>
                <a:lnTo>
                  <a:pt x="292226" y="457199"/>
                </a:lnTo>
                <a:lnTo>
                  <a:pt x="2252738" y="457199"/>
                </a:lnTo>
                <a:lnTo>
                  <a:pt x="2214230" y="431799"/>
                </a:lnTo>
                <a:lnTo>
                  <a:pt x="2174163" y="406399"/>
                </a:lnTo>
                <a:lnTo>
                  <a:pt x="2132648" y="380999"/>
                </a:lnTo>
                <a:lnTo>
                  <a:pt x="2089802" y="355599"/>
                </a:lnTo>
                <a:lnTo>
                  <a:pt x="2000569" y="330199"/>
                </a:lnTo>
                <a:lnTo>
                  <a:pt x="1954410" y="304799"/>
                </a:lnTo>
                <a:lnTo>
                  <a:pt x="1907376" y="292099"/>
                </a:lnTo>
                <a:lnTo>
                  <a:pt x="1859580" y="292099"/>
                </a:lnTo>
                <a:lnTo>
                  <a:pt x="1762160" y="266699"/>
                </a:lnTo>
                <a:lnTo>
                  <a:pt x="1712764" y="266699"/>
                </a:lnTo>
                <a:lnTo>
                  <a:pt x="1663063" y="253999"/>
                </a:lnTo>
                <a:lnTo>
                  <a:pt x="1563203" y="253999"/>
                </a:lnTo>
                <a:lnTo>
                  <a:pt x="1513272" y="241299"/>
                </a:lnTo>
                <a:lnTo>
                  <a:pt x="292226" y="241299"/>
                </a:lnTo>
                <a:lnTo>
                  <a:pt x="229822" y="228599"/>
                </a:lnTo>
                <a:lnTo>
                  <a:pt x="181127" y="215899"/>
                </a:lnTo>
                <a:lnTo>
                  <a:pt x="144706" y="190499"/>
                </a:lnTo>
                <a:lnTo>
                  <a:pt x="102946" y="114299"/>
                </a:lnTo>
                <a:lnTo>
                  <a:pt x="95470" y="63499"/>
                </a:lnTo>
                <a:lnTo>
                  <a:pt x="93600" y="50799"/>
                </a:lnTo>
                <a:lnTo>
                  <a:pt x="92976" y="25399"/>
                </a:lnTo>
                <a:lnTo>
                  <a:pt x="91731" y="25399"/>
                </a:lnTo>
                <a:lnTo>
                  <a:pt x="87995" y="12699"/>
                </a:lnTo>
                <a:close/>
              </a:path>
              <a:path w="2540000" h="6301740">
                <a:moveTo>
                  <a:pt x="73060" y="0"/>
                </a:moveTo>
                <a:lnTo>
                  <a:pt x="60494" y="12699"/>
                </a:lnTo>
                <a:lnTo>
                  <a:pt x="81768" y="12699"/>
                </a:lnTo>
                <a:lnTo>
                  <a:pt x="73060" y="0"/>
                </a:lnTo>
                <a:close/>
              </a:path>
            </a:pathLst>
          </a:custGeom>
          <a:solidFill>
            <a:srgbClr val="E4E5E4"/>
          </a:solidFill>
        </p:spPr>
        <p:txBody>
          <a:bodyPr wrap="square" lIns="0" tIns="0" rIns="0" bIns="0" rtlCol="0"/>
          <a:lstStyle/>
          <a:p>
            <a:pPr defTabSz="914400"/>
            <a:endParaRPr>
              <a:solidFill>
                <a:prstClr val="black"/>
              </a:solidFill>
            </a:endParaRPr>
          </a:p>
        </p:txBody>
      </p:sp>
      <p:sp>
        <p:nvSpPr>
          <p:cNvPr id="2" name="Title 1"/>
          <p:cNvSpPr>
            <a:spLocks noGrp="1"/>
          </p:cNvSpPr>
          <p:nvPr>
            <p:ph type="title"/>
          </p:nvPr>
        </p:nvSpPr>
        <p:spPr>
          <a:xfrm>
            <a:off x="838200" y="582614"/>
            <a:ext cx="10515600" cy="1325563"/>
          </a:xfrm>
          <a:prstGeom prst="rect">
            <a:avLst/>
          </a:prstGeom>
        </p:spPr>
        <p:txBody>
          <a:bodyPr/>
          <a:lstStyle/>
          <a:p>
            <a:r>
              <a:rPr lang="en-US"/>
              <a:t>Click to edit Master title style</a:t>
            </a:r>
          </a:p>
        </p:txBody>
      </p:sp>
      <p:sp>
        <p:nvSpPr>
          <p:cNvPr id="7" name="Date Placeholder 6"/>
          <p:cNvSpPr>
            <a:spLocks noGrp="1"/>
          </p:cNvSpPr>
          <p:nvPr>
            <p:ph type="dt" sz="half" idx="10"/>
          </p:nvPr>
        </p:nvSpPr>
        <p:spPr/>
        <p:txBody>
          <a:bodyPr/>
          <a:lstStyle/>
          <a:p>
            <a:fld id="{BC3C1BC0-7D4E-4886-ADB2-E31B9F69854C}" type="datetimeFigureOut">
              <a:rPr lang="lv-LV" smtClean="0">
                <a:solidFill>
                  <a:prstClr val="black">
                    <a:tint val="75000"/>
                  </a:prstClr>
                </a:solidFill>
              </a:rPr>
              <a:pPr/>
              <a:t>24.04.2024</a:t>
            </a:fld>
            <a:endParaRPr lang="lv-LV">
              <a:solidFill>
                <a:prstClr val="black">
                  <a:tint val="75000"/>
                </a:prstClr>
              </a:solidFill>
            </a:endParaRPr>
          </a:p>
        </p:txBody>
      </p:sp>
      <p:sp>
        <p:nvSpPr>
          <p:cNvPr id="8" name="Footer Placeholder 7"/>
          <p:cNvSpPr>
            <a:spLocks noGrp="1"/>
          </p:cNvSpPr>
          <p:nvPr>
            <p:ph type="ftr" sz="quarter" idx="11"/>
          </p:nvPr>
        </p:nvSpPr>
        <p:spPr/>
        <p:txBody>
          <a:bodyPr/>
          <a:lstStyle/>
          <a:p>
            <a:endParaRPr lang="lv-LV">
              <a:solidFill>
                <a:prstClr val="black">
                  <a:tint val="75000"/>
                </a:prstClr>
              </a:solidFill>
            </a:endParaRPr>
          </a:p>
        </p:txBody>
      </p:sp>
      <p:sp>
        <p:nvSpPr>
          <p:cNvPr id="9" name="Slide Number Placeholder 8"/>
          <p:cNvSpPr>
            <a:spLocks noGrp="1"/>
          </p:cNvSpPr>
          <p:nvPr>
            <p:ph type="sldNum" sz="quarter" idx="12"/>
          </p:nvPr>
        </p:nvSpPr>
        <p:spPr/>
        <p:txBody>
          <a:bodyPr/>
          <a:lstStyle/>
          <a:p>
            <a:fld id="{CDF48165-C563-413F-9E9D-4CDFDFDA8CAE}" type="slidenum">
              <a:rPr lang="lv-LV" smtClean="0">
                <a:solidFill>
                  <a:prstClr val="black">
                    <a:tint val="75000"/>
                  </a:prstClr>
                </a:solidFill>
              </a:rPr>
              <a:pPr/>
              <a:t>‹#›</a:t>
            </a:fld>
            <a:endParaRPr lang="lv-LV">
              <a:solidFill>
                <a:prstClr val="black">
                  <a:tint val="75000"/>
                </a:prstClr>
              </a:solidFill>
            </a:endParaRPr>
          </a:p>
        </p:txBody>
      </p:sp>
      <p:sp>
        <p:nvSpPr>
          <p:cNvPr id="14" name="object 4"/>
          <p:cNvSpPr/>
          <p:nvPr userDrawn="1"/>
        </p:nvSpPr>
        <p:spPr>
          <a:xfrm>
            <a:off x="850901" y="6146801"/>
            <a:ext cx="2037689" cy="280911"/>
          </a:xfrm>
          <a:prstGeom prst="rect">
            <a:avLst/>
          </a:prstGeom>
          <a:blipFill>
            <a:blip r:embed="rId2" cstate="print"/>
            <a:stretch>
              <a:fillRect/>
            </a:stretch>
          </a:blipFill>
        </p:spPr>
        <p:txBody>
          <a:bodyPr wrap="square" lIns="0" tIns="0" rIns="0" bIns="0" rtlCol="0"/>
          <a:lstStyle/>
          <a:p>
            <a:pPr defTabSz="914400"/>
            <a:endParaRPr>
              <a:solidFill>
                <a:prstClr val="black"/>
              </a:solidFill>
            </a:endParaRPr>
          </a:p>
        </p:txBody>
      </p:sp>
      <p:sp>
        <p:nvSpPr>
          <p:cNvPr id="15" name="Text Placeholder 14"/>
          <p:cNvSpPr>
            <a:spLocks noGrp="1"/>
          </p:cNvSpPr>
          <p:nvPr>
            <p:ph type="body" sz="quarter" idx="13" hasCustomPrompt="1"/>
          </p:nvPr>
        </p:nvSpPr>
        <p:spPr>
          <a:xfrm>
            <a:off x="6377518" y="2110154"/>
            <a:ext cx="5158316" cy="4036647"/>
          </a:xfrm>
          <a:prstGeom prst="rect">
            <a:avLst/>
          </a:prstGeom>
        </p:spPr>
        <p:txBody>
          <a:bodyPr/>
          <a:lstStyle>
            <a:lvl1pPr>
              <a:defRPr sz="1600" b="0">
                <a:solidFill>
                  <a:srgbClr val="515C5F"/>
                </a:solidFill>
              </a:defRPr>
            </a:lvl1pPr>
          </a:lstStyle>
          <a:p>
            <a:pPr lvl="0"/>
            <a:r>
              <a:rPr lang="lv-LV" err="1"/>
              <a:t>Body</a:t>
            </a:r>
            <a:r>
              <a:rPr lang="lv-LV"/>
              <a:t> </a:t>
            </a:r>
            <a:r>
              <a:rPr lang="lv-LV" err="1"/>
              <a:t>text</a:t>
            </a:r>
            <a:endParaRPr lang="en-US"/>
          </a:p>
        </p:txBody>
      </p:sp>
    </p:spTree>
    <p:extLst>
      <p:ext uri="{BB962C8B-B14F-4D97-AF65-F5344CB8AC3E}">
        <p14:creationId xmlns:p14="http://schemas.microsoft.com/office/powerpoint/2010/main" val="13723577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C3C1BC0-7D4E-4886-ADB2-E31B9F69854C}" type="datetimeFigureOut">
              <a:rPr lang="lv-LV" smtClean="0">
                <a:solidFill>
                  <a:prstClr val="black">
                    <a:tint val="75000"/>
                  </a:prstClr>
                </a:solidFill>
              </a:rPr>
              <a:pPr/>
              <a:t>24.04.2024</a:t>
            </a:fld>
            <a:endParaRPr lang="lv-LV">
              <a:solidFill>
                <a:prstClr val="black">
                  <a:tint val="75000"/>
                </a:prstClr>
              </a:solidFill>
            </a:endParaRPr>
          </a:p>
        </p:txBody>
      </p:sp>
      <p:sp>
        <p:nvSpPr>
          <p:cNvPr id="5" name="Footer Placeholder 4"/>
          <p:cNvSpPr>
            <a:spLocks noGrp="1"/>
          </p:cNvSpPr>
          <p:nvPr>
            <p:ph type="ftr" sz="quarter" idx="11"/>
          </p:nvPr>
        </p:nvSpPr>
        <p:spPr/>
        <p:txBody>
          <a:bodyPr/>
          <a:lstStyle/>
          <a:p>
            <a:endParaRPr lang="lv-LV">
              <a:solidFill>
                <a:prstClr val="black">
                  <a:tint val="75000"/>
                </a:prstClr>
              </a:solidFill>
            </a:endParaRPr>
          </a:p>
        </p:txBody>
      </p:sp>
      <p:sp>
        <p:nvSpPr>
          <p:cNvPr id="6" name="Slide Number Placeholder 5"/>
          <p:cNvSpPr>
            <a:spLocks noGrp="1"/>
          </p:cNvSpPr>
          <p:nvPr>
            <p:ph type="sldNum" sz="quarter" idx="12"/>
          </p:nvPr>
        </p:nvSpPr>
        <p:spPr/>
        <p:txBody>
          <a:bodyPr/>
          <a:lstStyle/>
          <a:p>
            <a:fld id="{CDF48165-C563-413F-9E9D-4CDFDFDA8CAE}" type="slidenum">
              <a:rPr lang="lv-LV" smtClean="0">
                <a:solidFill>
                  <a:prstClr val="black">
                    <a:tint val="75000"/>
                  </a:prstClr>
                </a:solidFill>
              </a:rPr>
              <a:pPr/>
              <a:t>‹#›</a:t>
            </a:fld>
            <a:endParaRPr lang="lv-LV">
              <a:solidFill>
                <a:prstClr val="black">
                  <a:tint val="75000"/>
                </a:prstClr>
              </a:solidFill>
            </a:endParaRPr>
          </a:p>
        </p:txBody>
      </p:sp>
      <p:sp>
        <p:nvSpPr>
          <p:cNvPr id="7" name="Text Placeholder 12"/>
          <p:cNvSpPr>
            <a:spLocks noGrp="1"/>
          </p:cNvSpPr>
          <p:nvPr>
            <p:ph type="body" sz="quarter" idx="13" hasCustomPrompt="1"/>
          </p:nvPr>
        </p:nvSpPr>
        <p:spPr>
          <a:xfrm>
            <a:off x="838200" y="555625"/>
            <a:ext cx="10515600" cy="1131888"/>
          </a:xfrm>
          <a:prstGeom prst="rect">
            <a:avLst/>
          </a:prstGeom>
        </p:spPr>
        <p:txBody>
          <a:bodyPr lIns="0" tIns="0" rIns="0" bIns="0"/>
          <a:lstStyle>
            <a:lvl1pPr marL="12700" marR="5080" indent="0">
              <a:lnSpc>
                <a:spcPct val="100000"/>
              </a:lnSpc>
              <a:spcBef>
                <a:spcPts val="100"/>
              </a:spcBef>
              <a:buFontTx/>
              <a:buNone/>
              <a:defRPr b="1">
                <a:solidFill>
                  <a:srgbClr val="8E001C"/>
                </a:solidFill>
                <a:latin typeface="Arial" panose="020B0604020202020204" pitchFamily="34" charset="0"/>
                <a:cs typeface="Arial" panose="020B0604020202020204" pitchFamily="34" charset="0"/>
              </a:defRPr>
            </a:lvl1pPr>
          </a:lstStyle>
          <a:p>
            <a:pPr marL="12700" marR="5080">
              <a:lnSpc>
                <a:spcPct val="100000"/>
              </a:lnSpc>
              <a:spcBef>
                <a:spcPts val="100"/>
              </a:spcBef>
            </a:pPr>
            <a:r>
              <a:rPr lang="en-US" sz="2800" b="1" spc="-15">
                <a:solidFill>
                  <a:srgbClr val="98002E"/>
                </a:solidFill>
                <a:latin typeface="Arial" panose="020B0604020202020204" pitchFamily="34" charset="0"/>
                <a:cs typeface="Arial" panose="020B0604020202020204" pitchFamily="34" charset="0"/>
              </a:rPr>
              <a:t>Lorem ipsum </a:t>
            </a:r>
            <a:r>
              <a:rPr lang="en-US" sz="2800" b="1" spc="-10">
                <a:solidFill>
                  <a:srgbClr val="98002E"/>
                </a:solidFill>
                <a:latin typeface="Arial" panose="020B0604020202020204" pitchFamily="34" charset="0"/>
                <a:cs typeface="Arial" panose="020B0604020202020204" pitchFamily="34" charset="0"/>
              </a:rPr>
              <a:t>dolor sit </a:t>
            </a:r>
            <a:r>
              <a:rPr lang="en-US" sz="2800" b="1" spc="-10" err="1">
                <a:solidFill>
                  <a:srgbClr val="98002E"/>
                </a:solidFill>
                <a:latin typeface="Arial" panose="020B0604020202020204" pitchFamily="34" charset="0"/>
                <a:cs typeface="Arial" panose="020B0604020202020204" pitchFamily="34" charset="0"/>
              </a:rPr>
              <a:t>amet</a:t>
            </a:r>
            <a:r>
              <a:rPr lang="en-US" sz="2800" b="1" spc="-10">
                <a:solidFill>
                  <a:srgbClr val="98002E"/>
                </a:solidFill>
                <a:latin typeface="Arial" panose="020B0604020202020204" pitchFamily="34" charset="0"/>
                <a:cs typeface="Arial" panose="020B0604020202020204" pitchFamily="34" charset="0"/>
              </a:rPr>
              <a:t> </a:t>
            </a:r>
            <a:endParaRPr lang="lv-LV" sz="2800" b="1" spc="-10">
              <a:solidFill>
                <a:srgbClr val="98002E"/>
              </a:solidFill>
              <a:latin typeface="Arial" panose="020B0604020202020204" pitchFamily="34" charset="0"/>
              <a:cs typeface="Arial" panose="020B0604020202020204" pitchFamily="34" charset="0"/>
            </a:endParaRPr>
          </a:p>
          <a:p>
            <a:pPr marL="12700" marR="5080">
              <a:lnSpc>
                <a:spcPct val="100000"/>
              </a:lnSpc>
              <a:spcBef>
                <a:spcPts val="100"/>
              </a:spcBef>
            </a:pPr>
            <a:r>
              <a:rPr lang="en-US" sz="2800" b="1" spc="-10" err="1">
                <a:solidFill>
                  <a:srgbClr val="98002E"/>
                </a:solidFill>
                <a:latin typeface="Arial" panose="020B0604020202020204" pitchFamily="34" charset="0"/>
                <a:cs typeface="Arial" panose="020B0604020202020204" pitchFamily="34" charset="0"/>
              </a:rPr>
              <a:t>consectetur</a:t>
            </a:r>
            <a:r>
              <a:rPr lang="en-US" sz="2800" b="1" spc="-10">
                <a:solidFill>
                  <a:srgbClr val="98002E"/>
                </a:solidFill>
                <a:latin typeface="Arial" panose="020B0604020202020204" pitchFamily="34" charset="0"/>
                <a:cs typeface="Arial" panose="020B0604020202020204" pitchFamily="34" charset="0"/>
              </a:rPr>
              <a:t> </a:t>
            </a:r>
            <a:r>
              <a:rPr lang="en-US" sz="2800" b="1" spc="-20" err="1">
                <a:solidFill>
                  <a:srgbClr val="98002E"/>
                </a:solidFill>
                <a:latin typeface="Arial" panose="020B0604020202020204" pitchFamily="34" charset="0"/>
                <a:cs typeface="Arial" panose="020B0604020202020204" pitchFamily="34" charset="0"/>
              </a:rPr>
              <a:t>adipiscing</a:t>
            </a:r>
            <a:r>
              <a:rPr lang="en-US" sz="2800" b="1" spc="-20">
                <a:solidFill>
                  <a:srgbClr val="98002E"/>
                </a:solidFill>
                <a:latin typeface="Arial" panose="020B0604020202020204" pitchFamily="34" charset="0"/>
                <a:cs typeface="Arial" panose="020B0604020202020204" pitchFamily="34" charset="0"/>
              </a:rPr>
              <a:t> </a:t>
            </a:r>
            <a:r>
              <a:rPr lang="en-US" sz="2800" b="1" spc="-15" err="1">
                <a:solidFill>
                  <a:srgbClr val="98002E"/>
                </a:solidFill>
                <a:latin typeface="Arial" panose="020B0604020202020204" pitchFamily="34" charset="0"/>
                <a:cs typeface="Arial" panose="020B0604020202020204" pitchFamily="34" charset="0"/>
              </a:rPr>
              <a:t>nibh</a:t>
            </a:r>
            <a:r>
              <a:rPr lang="en-US" sz="2800" b="1" spc="-15">
                <a:solidFill>
                  <a:srgbClr val="98002E"/>
                </a:solidFill>
                <a:latin typeface="Arial" panose="020B0604020202020204" pitchFamily="34" charset="0"/>
                <a:cs typeface="Arial" panose="020B0604020202020204" pitchFamily="34" charset="0"/>
              </a:rPr>
              <a:t> </a:t>
            </a:r>
            <a:r>
              <a:rPr lang="en-US" sz="2800" b="1" spc="-5" err="1">
                <a:solidFill>
                  <a:srgbClr val="98002E"/>
                </a:solidFill>
                <a:latin typeface="Arial" panose="020B0604020202020204" pitchFamily="34" charset="0"/>
                <a:cs typeface="Arial" panose="020B0604020202020204" pitchFamily="34" charset="0"/>
              </a:rPr>
              <a:t>leo</a:t>
            </a:r>
            <a:r>
              <a:rPr lang="en-US" sz="2800" b="1">
                <a:solidFill>
                  <a:srgbClr val="98002E"/>
                </a:solidFill>
                <a:latin typeface="Arial" panose="020B0604020202020204" pitchFamily="34" charset="0"/>
                <a:cs typeface="Arial" panose="020B0604020202020204" pitchFamily="34" charset="0"/>
              </a:rPr>
              <a:t> </a:t>
            </a:r>
            <a:r>
              <a:rPr lang="en-US" sz="2800" b="1" spc="-10">
                <a:solidFill>
                  <a:srgbClr val="98002E"/>
                </a:solidFill>
                <a:latin typeface="Arial" panose="020B0604020202020204" pitchFamily="34" charset="0"/>
                <a:cs typeface="Arial" panose="020B0604020202020204" pitchFamily="34" charset="0"/>
              </a:rPr>
              <a:t>dolor</a:t>
            </a:r>
          </a:p>
        </p:txBody>
      </p:sp>
      <p:sp>
        <p:nvSpPr>
          <p:cNvPr id="10" name="object 3"/>
          <p:cNvSpPr/>
          <p:nvPr userDrawn="1"/>
        </p:nvSpPr>
        <p:spPr>
          <a:xfrm>
            <a:off x="8805336" y="1394"/>
            <a:ext cx="3386667" cy="6301740"/>
          </a:xfrm>
          <a:custGeom>
            <a:avLst/>
            <a:gdLst/>
            <a:ahLst/>
            <a:cxnLst/>
            <a:rect l="l" t="t" r="r" b="b"/>
            <a:pathLst>
              <a:path w="2540000" h="6301740">
                <a:moveTo>
                  <a:pt x="726185" y="4650397"/>
                </a:moveTo>
                <a:lnTo>
                  <a:pt x="583415" y="4650397"/>
                </a:lnTo>
                <a:lnTo>
                  <a:pt x="526056" y="4663097"/>
                </a:lnTo>
                <a:lnTo>
                  <a:pt x="472319" y="4675797"/>
                </a:lnTo>
                <a:lnTo>
                  <a:pt x="422370" y="4701197"/>
                </a:lnTo>
                <a:lnTo>
                  <a:pt x="376373" y="4726597"/>
                </a:lnTo>
                <a:lnTo>
                  <a:pt x="334492" y="4751997"/>
                </a:lnTo>
                <a:lnTo>
                  <a:pt x="296893" y="4777397"/>
                </a:lnTo>
                <a:lnTo>
                  <a:pt x="263740" y="4802797"/>
                </a:lnTo>
                <a:lnTo>
                  <a:pt x="235199" y="4828197"/>
                </a:lnTo>
                <a:lnTo>
                  <a:pt x="192608" y="4878997"/>
                </a:lnTo>
                <a:lnTo>
                  <a:pt x="165332" y="4917097"/>
                </a:lnTo>
                <a:lnTo>
                  <a:pt x="141594" y="4967897"/>
                </a:lnTo>
                <a:lnTo>
                  <a:pt x="121158" y="5005997"/>
                </a:lnTo>
                <a:lnTo>
                  <a:pt x="103787" y="5056797"/>
                </a:lnTo>
                <a:lnTo>
                  <a:pt x="89247" y="5094897"/>
                </a:lnTo>
                <a:lnTo>
                  <a:pt x="77300" y="5145697"/>
                </a:lnTo>
                <a:lnTo>
                  <a:pt x="67712" y="5196497"/>
                </a:lnTo>
                <a:lnTo>
                  <a:pt x="60246" y="5247297"/>
                </a:lnTo>
                <a:lnTo>
                  <a:pt x="54666" y="5298097"/>
                </a:lnTo>
                <a:lnTo>
                  <a:pt x="50737" y="5336197"/>
                </a:lnTo>
                <a:lnTo>
                  <a:pt x="48223" y="5386997"/>
                </a:lnTo>
                <a:lnTo>
                  <a:pt x="46887" y="5437797"/>
                </a:lnTo>
                <a:lnTo>
                  <a:pt x="46494" y="5488597"/>
                </a:lnTo>
                <a:lnTo>
                  <a:pt x="46922" y="5526697"/>
                </a:lnTo>
                <a:lnTo>
                  <a:pt x="48050" y="5590197"/>
                </a:lnTo>
                <a:lnTo>
                  <a:pt x="49645" y="5640997"/>
                </a:lnTo>
                <a:lnTo>
                  <a:pt x="51473" y="5704497"/>
                </a:lnTo>
                <a:lnTo>
                  <a:pt x="56023" y="5856897"/>
                </a:lnTo>
                <a:lnTo>
                  <a:pt x="56451" y="5882297"/>
                </a:lnTo>
                <a:lnTo>
                  <a:pt x="55899" y="5894997"/>
                </a:lnTo>
                <a:lnTo>
                  <a:pt x="54477" y="5933097"/>
                </a:lnTo>
                <a:lnTo>
                  <a:pt x="52532" y="5983897"/>
                </a:lnTo>
                <a:lnTo>
                  <a:pt x="50413" y="6047397"/>
                </a:lnTo>
                <a:lnTo>
                  <a:pt x="48468" y="6123597"/>
                </a:lnTo>
                <a:lnTo>
                  <a:pt x="47046" y="6187097"/>
                </a:lnTo>
                <a:lnTo>
                  <a:pt x="46494" y="6250597"/>
                </a:lnTo>
                <a:lnTo>
                  <a:pt x="47841" y="6275997"/>
                </a:lnTo>
                <a:lnTo>
                  <a:pt x="52300" y="6288697"/>
                </a:lnTo>
                <a:lnTo>
                  <a:pt x="60494" y="6301397"/>
                </a:lnTo>
                <a:lnTo>
                  <a:pt x="87995" y="6301397"/>
                </a:lnTo>
                <a:lnTo>
                  <a:pt x="91731" y="6288697"/>
                </a:lnTo>
                <a:lnTo>
                  <a:pt x="92976" y="6275997"/>
                </a:lnTo>
                <a:lnTo>
                  <a:pt x="93600" y="6250597"/>
                </a:lnTo>
                <a:lnTo>
                  <a:pt x="95470" y="6225197"/>
                </a:lnTo>
                <a:lnTo>
                  <a:pt x="98586" y="6187097"/>
                </a:lnTo>
                <a:lnTo>
                  <a:pt x="102946" y="6174397"/>
                </a:lnTo>
                <a:lnTo>
                  <a:pt x="117196" y="6123597"/>
                </a:lnTo>
                <a:lnTo>
                  <a:pt x="137258" y="6085497"/>
                </a:lnTo>
                <a:lnTo>
                  <a:pt x="198139" y="6047397"/>
                </a:lnTo>
                <a:lnTo>
                  <a:pt x="240617" y="6034697"/>
                </a:lnTo>
                <a:lnTo>
                  <a:pt x="292226" y="6021997"/>
                </a:lnTo>
                <a:lnTo>
                  <a:pt x="2539997" y="6021997"/>
                </a:lnTo>
                <a:lnTo>
                  <a:pt x="2539997" y="5755297"/>
                </a:lnTo>
                <a:lnTo>
                  <a:pt x="198829" y="5755297"/>
                </a:lnTo>
                <a:lnTo>
                  <a:pt x="187625" y="5742597"/>
                </a:lnTo>
                <a:lnTo>
                  <a:pt x="178908" y="5742597"/>
                </a:lnTo>
                <a:lnTo>
                  <a:pt x="165362" y="5691797"/>
                </a:lnTo>
                <a:lnTo>
                  <a:pt x="158980" y="5640997"/>
                </a:lnTo>
                <a:lnTo>
                  <a:pt x="154467" y="5577497"/>
                </a:lnTo>
                <a:lnTo>
                  <a:pt x="152755" y="5501297"/>
                </a:lnTo>
                <a:lnTo>
                  <a:pt x="154291" y="5450497"/>
                </a:lnTo>
                <a:lnTo>
                  <a:pt x="158868" y="5412397"/>
                </a:lnTo>
                <a:lnTo>
                  <a:pt x="166438" y="5361597"/>
                </a:lnTo>
                <a:lnTo>
                  <a:pt x="176956" y="5323497"/>
                </a:lnTo>
                <a:lnTo>
                  <a:pt x="190374" y="5285397"/>
                </a:lnTo>
                <a:lnTo>
                  <a:pt x="206646" y="5247297"/>
                </a:lnTo>
                <a:lnTo>
                  <a:pt x="225725" y="5209197"/>
                </a:lnTo>
                <a:lnTo>
                  <a:pt x="247564" y="5171097"/>
                </a:lnTo>
                <a:lnTo>
                  <a:pt x="272116" y="5145697"/>
                </a:lnTo>
                <a:lnTo>
                  <a:pt x="299334" y="5107597"/>
                </a:lnTo>
                <a:lnTo>
                  <a:pt x="329172" y="5082197"/>
                </a:lnTo>
                <a:lnTo>
                  <a:pt x="361584" y="5056797"/>
                </a:lnTo>
                <a:lnTo>
                  <a:pt x="396521" y="5031397"/>
                </a:lnTo>
                <a:lnTo>
                  <a:pt x="433937" y="5018697"/>
                </a:lnTo>
                <a:lnTo>
                  <a:pt x="473787" y="4993297"/>
                </a:lnTo>
                <a:lnTo>
                  <a:pt x="516022" y="4980597"/>
                </a:lnTo>
                <a:lnTo>
                  <a:pt x="560596" y="4967897"/>
                </a:lnTo>
                <a:lnTo>
                  <a:pt x="607462" y="4955197"/>
                </a:lnTo>
                <a:lnTo>
                  <a:pt x="656574" y="4942497"/>
                </a:lnTo>
                <a:lnTo>
                  <a:pt x="707884" y="4929797"/>
                </a:lnTo>
                <a:lnTo>
                  <a:pt x="1290760" y="4929797"/>
                </a:lnTo>
                <a:lnTo>
                  <a:pt x="1231685" y="4878997"/>
                </a:lnTo>
                <a:lnTo>
                  <a:pt x="1187925" y="4840897"/>
                </a:lnTo>
                <a:lnTo>
                  <a:pt x="1016574" y="4739297"/>
                </a:lnTo>
                <a:lnTo>
                  <a:pt x="974505" y="4713897"/>
                </a:lnTo>
                <a:lnTo>
                  <a:pt x="808384" y="4663097"/>
                </a:lnTo>
                <a:lnTo>
                  <a:pt x="767238" y="4663097"/>
                </a:lnTo>
                <a:lnTo>
                  <a:pt x="726185" y="4650397"/>
                </a:lnTo>
                <a:close/>
              </a:path>
              <a:path w="2540000" h="6301740">
                <a:moveTo>
                  <a:pt x="2539997" y="6021997"/>
                </a:moveTo>
                <a:lnTo>
                  <a:pt x="2208654" y="6021997"/>
                </a:lnTo>
                <a:lnTo>
                  <a:pt x="2247485" y="6034697"/>
                </a:lnTo>
                <a:lnTo>
                  <a:pt x="2314587" y="6034697"/>
                </a:lnTo>
                <a:lnTo>
                  <a:pt x="2369288" y="6047397"/>
                </a:lnTo>
                <a:lnTo>
                  <a:pt x="2416657" y="6060097"/>
                </a:lnTo>
                <a:lnTo>
                  <a:pt x="2454939" y="6072797"/>
                </a:lnTo>
                <a:lnTo>
                  <a:pt x="2497226" y="6136297"/>
                </a:lnTo>
                <a:lnTo>
                  <a:pt x="2506359" y="6187097"/>
                </a:lnTo>
                <a:lnTo>
                  <a:pt x="2510510" y="6225197"/>
                </a:lnTo>
                <a:lnTo>
                  <a:pt x="2512223" y="6237897"/>
                </a:lnTo>
                <a:lnTo>
                  <a:pt x="2516739" y="6250597"/>
                </a:lnTo>
                <a:lnTo>
                  <a:pt x="2523122" y="6250597"/>
                </a:lnTo>
                <a:lnTo>
                  <a:pt x="2530436" y="6263297"/>
                </a:lnTo>
                <a:lnTo>
                  <a:pt x="2539997" y="6250597"/>
                </a:lnTo>
                <a:lnTo>
                  <a:pt x="2539997" y="6021997"/>
                </a:lnTo>
                <a:close/>
              </a:path>
              <a:path w="2540000" h="6301740">
                <a:moveTo>
                  <a:pt x="1494769" y="5742597"/>
                </a:moveTo>
                <a:lnTo>
                  <a:pt x="1320844" y="5742597"/>
                </a:lnTo>
                <a:lnTo>
                  <a:pt x="1310257" y="5755297"/>
                </a:lnTo>
                <a:lnTo>
                  <a:pt x="1503119" y="5755297"/>
                </a:lnTo>
                <a:lnTo>
                  <a:pt x="1494769" y="5742597"/>
                </a:lnTo>
                <a:close/>
              </a:path>
              <a:path w="2540000" h="6301740">
                <a:moveTo>
                  <a:pt x="2530436" y="5425097"/>
                </a:moveTo>
                <a:lnTo>
                  <a:pt x="2523122" y="5437797"/>
                </a:lnTo>
                <a:lnTo>
                  <a:pt x="2516739" y="5437797"/>
                </a:lnTo>
                <a:lnTo>
                  <a:pt x="2512223" y="5450497"/>
                </a:lnTo>
                <a:lnTo>
                  <a:pt x="2510510" y="5463197"/>
                </a:lnTo>
                <a:lnTo>
                  <a:pt x="2509368" y="5488597"/>
                </a:lnTo>
                <a:lnTo>
                  <a:pt x="2506359" y="5526697"/>
                </a:lnTo>
                <a:lnTo>
                  <a:pt x="2502104" y="5564797"/>
                </a:lnTo>
                <a:lnTo>
                  <a:pt x="2497226" y="5602897"/>
                </a:lnTo>
                <a:lnTo>
                  <a:pt x="2482380" y="5653697"/>
                </a:lnTo>
                <a:lnTo>
                  <a:pt x="2454939" y="5691797"/>
                </a:lnTo>
                <a:lnTo>
                  <a:pt x="2416657" y="5717197"/>
                </a:lnTo>
                <a:lnTo>
                  <a:pt x="2369288" y="5729897"/>
                </a:lnTo>
                <a:lnTo>
                  <a:pt x="2314587" y="5742597"/>
                </a:lnTo>
                <a:lnTo>
                  <a:pt x="2121162" y="5742597"/>
                </a:lnTo>
                <a:lnTo>
                  <a:pt x="2072790" y="5755297"/>
                </a:lnTo>
                <a:lnTo>
                  <a:pt x="2539997" y="5755297"/>
                </a:lnTo>
                <a:lnTo>
                  <a:pt x="2539997" y="5437797"/>
                </a:lnTo>
                <a:lnTo>
                  <a:pt x="2530436" y="5425097"/>
                </a:lnTo>
                <a:close/>
              </a:path>
              <a:path w="2540000" h="6301740">
                <a:moveTo>
                  <a:pt x="1290760" y="4929797"/>
                </a:moveTo>
                <a:lnTo>
                  <a:pt x="878471" y="4929797"/>
                </a:lnTo>
                <a:lnTo>
                  <a:pt x="936891" y="4942497"/>
                </a:lnTo>
                <a:lnTo>
                  <a:pt x="992083" y="4942497"/>
                </a:lnTo>
                <a:lnTo>
                  <a:pt x="1043955" y="4955197"/>
                </a:lnTo>
                <a:lnTo>
                  <a:pt x="1092413" y="4967897"/>
                </a:lnTo>
                <a:lnTo>
                  <a:pt x="1137367" y="4993297"/>
                </a:lnTo>
                <a:lnTo>
                  <a:pt x="1178724" y="5005997"/>
                </a:lnTo>
                <a:lnTo>
                  <a:pt x="1216390" y="5031397"/>
                </a:lnTo>
                <a:lnTo>
                  <a:pt x="1250276" y="5056797"/>
                </a:lnTo>
                <a:lnTo>
                  <a:pt x="1280287" y="5082197"/>
                </a:lnTo>
                <a:lnTo>
                  <a:pt x="1328318" y="5132997"/>
                </a:lnTo>
                <a:lnTo>
                  <a:pt x="1355279" y="5183797"/>
                </a:lnTo>
                <a:lnTo>
                  <a:pt x="1373476" y="5234597"/>
                </a:lnTo>
                <a:lnTo>
                  <a:pt x="1384502" y="5285397"/>
                </a:lnTo>
                <a:lnTo>
                  <a:pt x="1389950" y="5336197"/>
                </a:lnTo>
                <a:lnTo>
                  <a:pt x="1391411" y="5386997"/>
                </a:lnTo>
                <a:lnTo>
                  <a:pt x="1390036" y="5437797"/>
                </a:lnTo>
                <a:lnTo>
                  <a:pt x="1386104" y="5501297"/>
                </a:lnTo>
                <a:lnTo>
                  <a:pt x="1379907" y="5564797"/>
                </a:lnTo>
                <a:lnTo>
                  <a:pt x="1371734" y="5615597"/>
                </a:lnTo>
                <a:lnTo>
                  <a:pt x="1361878" y="5666397"/>
                </a:lnTo>
                <a:lnTo>
                  <a:pt x="1350627" y="5704497"/>
                </a:lnTo>
                <a:lnTo>
                  <a:pt x="1330183" y="5742597"/>
                </a:lnTo>
                <a:lnTo>
                  <a:pt x="1489531" y="5742597"/>
                </a:lnTo>
                <a:lnTo>
                  <a:pt x="1494358" y="5323497"/>
                </a:lnTo>
                <a:lnTo>
                  <a:pt x="1505561" y="5285397"/>
                </a:lnTo>
                <a:lnTo>
                  <a:pt x="1538593" y="5259997"/>
                </a:lnTo>
                <a:lnTo>
                  <a:pt x="1567975" y="5234597"/>
                </a:lnTo>
                <a:lnTo>
                  <a:pt x="1601809" y="5209197"/>
                </a:lnTo>
                <a:lnTo>
                  <a:pt x="1639482" y="5183797"/>
                </a:lnTo>
                <a:lnTo>
                  <a:pt x="1723901" y="5120297"/>
                </a:lnTo>
                <a:lnTo>
                  <a:pt x="1769425" y="5094897"/>
                </a:lnTo>
                <a:lnTo>
                  <a:pt x="1816344" y="5056797"/>
                </a:lnTo>
                <a:lnTo>
                  <a:pt x="1411338" y="5056797"/>
                </a:lnTo>
                <a:lnTo>
                  <a:pt x="1365671" y="5005997"/>
                </a:lnTo>
                <a:lnTo>
                  <a:pt x="1320528" y="4955197"/>
                </a:lnTo>
                <a:lnTo>
                  <a:pt x="1290760" y="4929797"/>
                </a:lnTo>
                <a:close/>
              </a:path>
              <a:path w="2540000" h="6301740">
                <a:moveTo>
                  <a:pt x="2539997" y="3862997"/>
                </a:moveTo>
                <a:lnTo>
                  <a:pt x="2534403" y="3875697"/>
                </a:lnTo>
                <a:lnTo>
                  <a:pt x="2513838" y="3913797"/>
                </a:lnTo>
                <a:lnTo>
                  <a:pt x="2502427" y="3939492"/>
                </a:lnTo>
                <a:lnTo>
                  <a:pt x="2500553" y="3951897"/>
                </a:lnTo>
                <a:lnTo>
                  <a:pt x="2495741" y="3977297"/>
                </a:lnTo>
                <a:lnTo>
                  <a:pt x="2488758" y="4015397"/>
                </a:lnTo>
                <a:lnTo>
                  <a:pt x="2478825" y="4040797"/>
                </a:lnTo>
                <a:lnTo>
                  <a:pt x="2465167" y="4078897"/>
                </a:lnTo>
                <a:lnTo>
                  <a:pt x="2447005" y="4116997"/>
                </a:lnTo>
                <a:lnTo>
                  <a:pt x="2423564" y="4167797"/>
                </a:lnTo>
                <a:lnTo>
                  <a:pt x="2394064" y="4205897"/>
                </a:lnTo>
                <a:lnTo>
                  <a:pt x="2357731" y="4256697"/>
                </a:lnTo>
                <a:lnTo>
                  <a:pt x="2313785" y="4307497"/>
                </a:lnTo>
                <a:lnTo>
                  <a:pt x="2261450" y="4358297"/>
                </a:lnTo>
                <a:lnTo>
                  <a:pt x="2232823" y="4383697"/>
                </a:lnTo>
                <a:lnTo>
                  <a:pt x="2203106" y="4409097"/>
                </a:lnTo>
                <a:lnTo>
                  <a:pt x="2172317" y="4447197"/>
                </a:lnTo>
                <a:lnTo>
                  <a:pt x="2140479" y="4472597"/>
                </a:lnTo>
                <a:lnTo>
                  <a:pt x="2107611" y="4497997"/>
                </a:lnTo>
                <a:lnTo>
                  <a:pt x="2073735" y="4523397"/>
                </a:lnTo>
                <a:lnTo>
                  <a:pt x="2038870" y="4561497"/>
                </a:lnTo>
                <a:lnTo>
                  <a:pt x="2003038" y="4586897"/>
                </a:lnTo>
                <a:lnTo>
                  <a:pt x="1966260" y="4612297"/>
                </a:lnTo>
                <a:lnTo>
                  <a:pt x="1928554" y="4650397"/>
                </a:lnTo>
                <a:lnTo>
                  <a:pt x="1889944" y="4675797"/>
                </a:lnTo>
                <a:lnTo>
                  <a:pt x="1850448" y="4713897"/>
                </a:lnTo>
                <a:lnTo>
                  <a:pt x="1810087" y="4739297"/>
                </a:lnTo>
                <a:lnTo>
                  <a:pt x="1768883" y="4777397"/>
                </a:lnTo>
                <a:lnTo>
                  <a:pt x="1726855" y="4802797"/>
                </a:lnTo>
                <a:lnTo>
                  <a:pt x="1684025" y="4840897"/>
                </a:lnTo>
                <a:lnTo>
                  <a:pt x="1640412" y="4878997"/>
                </a:lnTo>
                <a:lnTo>
                  <a:pt x="1458552" y="5018697"/>
                </a:lnTo>
                <a:lnTo>
                  <a:pt x="1411338" y="5056797"/>
                </a:lnTo>
                <a:lnTo>
                  <a:pt x="1816344" y="5056797"/>
                </a:lnTo>
                <a:lnTo>
                  <a:pt x="1864047" y="5018697"/>
                </a:lnTo>
                <a:lnTo>
                  <a:pt x="1911923" y="4993297"/>
                </a:lnTo>
                <a:lnTo>
                  <a:pt x="1959361" y="4955197"/>
                </a:lnTo>
                <a:lnTo>
                  <a:pt x="2114569" y="4828197"/>
                </a:lnTo>
                <a:lnTo>
                  <a:pt x="2164381" y="4790097"/>
                </a:lnTo>
                <a:lnTo>
                  <a:pt x="2211128" y="4764697"/>
                </a:lnTo>
                <a:lnTo>
                  <a:pt x="2254810" y="4726597"/>
                </a:lnTo>
                <a:lnTo>
                  <a:pt x="2295427" y="4688497"/>
                </a:lnTo>
                <a:lnTo>
                  <a:pt x="2332978" y="4663097"/>
                </a:lnTo>
                <a:lnTo>
                  <a:pt x="2367464" y="4624997"/>
                </a:lnTo>
                <a:lnTo>
                  <a:pt x="2398884" y="4599597"/>
                </a:lnTo>
                <a:lnTo>
                  <a:pt x="2427239" y="4561497"/>
                </a:lnTo>
                <a:lnTo>
                  <a:pt x="2452529" y="4536097"/>
                </a:lnTo>
                <a:lnTo>
                  <a:pt x="2474753" y="4497997"/>
                </a:lnTo>
                <a:lnTo>
                  <a:pt x="2493911" y="4472597"/>
                </a:lnTo>
                <a:lnTo>
                  <a:pt x="2512046" y="4434497"/>
                </a:lnTo>
                <a:lnTo>
                  <a:pt x="2526753" y="4396397"/>
                </a:lnTo>
                <a:lnTo>
                  <a:pt x="2538264" y="4345597"/>
                </a:lnTo>
                <a:lnTo>
                  <a:pt x="2539997" y="4345597"/>
                </a:lnTo>
                <a:lnTo>
                  <a:pt x="2539997" y="3862997"/>
                </a:lnTo>
                <a:close/>
              </a:path>
              <a:path w="2540000" h="6301740">
                <a:moveTo>
                  <a:pt x="2424978" y="2923197"/>
                </a:moveTo>
                <a:lnTo>
                  <a:pt x="2078944" y="2923197"/>
                </a:lnTo>
                <a:lnTo>
                  <a:pt x="2158641" y="2948597"/>
                </a:lnTo>
                <a:lnTo>
                  <a:pt x="2235574" y="2973997"/>
                </a:lnTo>
                <a:lnTo>
                  <a:pt x="2272105" y="2999397"/>
                </a:lnTo>
                <a:lnTo>
                  <a:pt x="2306864" y="3012097"/>
                </a:lnTo>
                <a:lnTo>
                  <a:pt x="2339493" y="3050197"/>
                </a:lnTo>
                <a:lnTo>
                  <a:pt x="2369632" y="3075597"/>
                </a:lnTo>
                <a:lnTo>
                  <a:pt x="2396920" y="3113697"/>
                </a:lnTo>
                <a:lnTo>
                  <a:pt x="2420997" y="3151797"/>
                </a:lnTo>
                <a:lnTo>
                  <a:pt x="2441504" y="3189897"/>
                </a:lnTo>
                <a:lnTo>
                  <a:pt x="2458080" y="3240697"/>
                </a:lnTo>
                <a:lnTo>
                  <a:pt x="2470366" y="3291497"/>
                </a:lnTo>
                <a:lnTo>
                  <a:pt x="2478002" y="3342297"/>
                </a:lnTo>
                <a:lnTo>
                  <a:pt x="2480627" y="3405797"/>
                </a:lnTo>
                <a:lnTo>
                  <a:pt x="2479182" y="3443897"/>
                </a:lnTo>
                <a:lnTo>
                  <a:pt x="2474760" y="3494697"/>
                </a:lnTo>
                <a:lnTo>
                  <a:pt x="2467231" y="3545497"/>
                </a:lnTo>
                <a:lnTo>
                  <a:pt x="2456463" y="3583597"/>
                </a:lnTo>
                <a:lnTo>
                  <a:pt x="2442325" y="3634397"/>
                </a:lnTo>
                <a:lnTo>
                  <a:pt x="2424688" y="3672497"/>
                </a:lnTo>
                <a:lnTo>
                  <a:pt x="2403421" y="3710597"/>
                </a:lnTo>
                <a:lnTo>
                  <a:pt x="2378391" y="3748697"/>
                </a:lnTo>
                <a:lnTo>
                  <a:pt x="2349470" y="3786797"/>
                </a:lnTo>
                <a:lnTo>
                  <a:pt x="2316526" y="3812197"/>
                </a:lnTo>
                <a:lnTo>
                  <a:pt x="2279428" y="3837597"/>
                </a:lnTo>
                <a:lnTo>
                  <a:pt x="2238046" y="3862997"/>
                </a:lnTo>
                <a:lnTo>
                  <a:pt x="2192248" y="3875697"/>
                </a:lnTo>
                <a:lnTo>
                  <a:pt x="2141905" y="3888397"/>
                </a:lnTo>
                <a:lnTo>
                  <a:pt x="2107296" y="3901097"/>
                </a:lnTo>
                <a:lnTo>
                  <a:pt x="2002123" y="3901097"/>
                </a:lnTo>
                <a:lnTo>
                  <a:pt x="1990812" y="3913797"/>
                </a:lnTo>
                <a:lnTo>
                  <a:pt x="1984480" y="3913797"/>
                </a:lnTo>
                <a:lnTo>
                  <a:pt x="1982508" y="3926497"/>
                </a:lnTo>
                <a:lnTo>
                  <a:pt x="1985674" y="3939197"/>
                </a:lnTo>
                <a:lnTo>
                  <a:pt x="1995379" y="3939197"/>
                </a:lnTo>
                <a:lnTo>
                  <a:pt x="2011933" y="3951897"/>
                </a:lnTo>
                <a:lnTo>
                  <a:pt x="2099617" y="3951897"/>
                </a:lnTo>
                <a:lnTo>
                  <a:pt x="2144211" y="3964597"/>
                </a:lnTo>
                <a:lnTo>
                  <a:pt x="2475647" y="3964597"/>
                </a:lnTo>
                <a:lnTo>
                  <a:pt x="2506310" y="3913797"/>
                </a:lnTo>
                <a:lnTo>
                  <a:pt x="2509266" y="3875697"/>
                </a:lnTo>
                <a:lnTo>
                  <a:pt x="2510510" y="3824897"/>
                </a:lnTo>
                <a:lnTo>
                  <a:pt x="2512223" y="3812197"/>
                </a:lnTo>
                <a:lnTo>
                  <a:pt x="2516739" y="3812197"/>
                </a:lnTo>
                <a:lnTo>
                  <a:pt x="2523122" y="3799497"/>
                </a:lnTo>
                <a:lnTo>
                  <a:pt x="2539997" y="3799497"/>
                </a:lnTo>
                <a:lnTo>
                  <a:pt x="2539997" y="3113697"/>
                </a:lnTo>
                <a:lnTo>
                  <a:pt x="2532602" y="3100997"/>
                </a:lnTo>
                <a:lnTo>
                  <a:pt x="2512558" y="3050197"/>
                </a:lnTo>
                <a:lnTo>
                  <a:pt x="2489730" y="3012097"/>
                </a:lnTo>
                <a:lnTo>
                  <a:pt x="2464028" y="2973997"/>
                </a:lnTo>
                <a:lnTo>
                  <a:pt x="2424978" y="2923197"/>
                </a:lnTo>
                <a:close/>
              </a:path>
              <a:path w="2540000" h="6301740">
                <a:moveTo>
                  <a:pt x="2539997" y="3799497"/>
                </a:moveTo>
                <a:lnTo>
                  <a:pt x="2523122" y="3799497"/>
                </a:lnTo>
                <a:lnTo>
                  <a:pt x="2516739" y="3812197"/>
                </a:lnTo>
                <a:lnTo>
                  <a:pt x="2512223" y="3812197"/>
                </a:lnTo>
                <a:lnTo>
                  <a:pt x="2510510" y="3824897"/>
                </a:lnTo>
                <a:lnTo>
                  <a:pt x="2510355" y="3850297"/>
                </a:lnTo>
                <a:lnTo>
                  <a:pt x="2509266" y="3875697"/>
                </a:lnTo>
                <a:lnTo>
                  <a:pt x="2506310" y="3913797"/>
                </a:lnTo>
                <a:lnTo>
                  <a:pt x="2502427" y="3939492"/>
                </a:lnTo>
                <a:lnTo>
                  <a:pt x="2513838" y="3913797"/>
                </a:lnTo>
                <a:lnTo>
                  <a:pt x="2534403" y="3875697"/>
                </a:lnTo>
                <a:lnTo>
                  <a:pt x="2539997" y="3862997"/>
                </a:lnTo>
                <a:lnTo>
                  <a:pt x="2539997" y="3799497"/>
                </a:lnTo>
                <a:close/>
              </a:path>
              <a:path w="2540000" h="6301740">
                <a:moveTo>
                  <a:pt x="147469" y="2745397"/>
                </a:moveTo>
                <a:lnTo>
                  <a:pt x="55205" y="2745397"/>
                </a:lnTo>
                <a:lnTo>
                  <a:pt x="51106" y="2758097"/>
                </a:lnTo>
                <a:lnTo>
                  <a:pt x="49809" y="2783497"/>
                </a:lnTo>
                <a:lnTo>
                  <a:pt x="49083" y="2796197"/>
                </a:lnTo>
                <a:lnTo>
                  <a:pt x="46491" y="2821597"/>
                </a:lnTo>
                <a:lnTo>
                  <a:pt x="41408" y="2846997"/>
                </a:lnTo>
                <a:lnTo>
                  <a:pt x="33210" y="2897797"/>
                </a:lnTo>
                <a:lnTo>
                  <a:pt x="23831" y="2935897"/>
                </a:lnTo>
                <a:lnTo>
                  <a:pt x="15744" y="2986697"/>
                </a:lnTo>
                <a:lnTo>
                  <a:pt x="9132" y="3024797"/>
                </a:lnTo>
                <a:lnTo>
                  <a:pt x="4182" y="3088297"/>
                </a:lnTo>
                <a:lnTo>
                  <a:pt x="1076" y="3139097"/>
                </a:lnTo>
                <a:lnTo>
                  <a:pt x="0" y="3202597"/>
                </a:lnTo>
                <a:lnTo>
                  <a:pt x="1490" y="3253397"/>
                </a:lnTo>
                <a:lnTo>
                  <a:pt x="5913" y="3316897"/>
                </a:lnTo>
                <a:lnTo>
                  <a:pt x="13194" y="3367697"/>
                </a:lnTo>
                <a:lnTo>
                  <a:pt x="23262" y="3418497"/>
                </a:lnTo>
                <a:lnTo>
                  <a:pt x="36044" y="3469297"/>
                </a:lnTo>
                <a:lnTo>
                  <a:pt x="51465" y="3507397"/>
                </a:lnTo>
                <a:lnTo>
                  <a:pt x="69454" y="3558197"/>
                </a:lnTo>
                <a:lnTo>
                  <a:pt x="89938" y="3596297"/>
                </a:lnTo>
                <a:lnTo>
                  <a:pt x="112842" y="3634397"/>
                </a:lnTo>
                <a:lnTo>
                  <a:pt x="138095" y="3672497"/>
                </a:lnTo>
                <a:lnTo>
                  <a:pt x="165623" y="3710597"/>
                </a:lnTo>
                <a:lnTo>
                  <a:pt x="195354" y="3735997"/>
                </a:lnTo>
                <a:lnTo>
                  <a:pt x="227214" y="3761397"/>
                </a:lnTo>
                <a:lnTo>
                  <a:pt x="261131" y="3786797"/>
                </a:lnTo>
                <a:lnTo>
                  <a:pt x="297031" y="3812197"/>
                </a:lnTo>
                <a:lnTo>
                  <a:pt x="334841" y="3837597"/>
                </a:lnTo>
                <a:lnTo>
                  <a:pt x="374489" y="3850297"/>
                </a:lnTo>
                <a:lnTo>
                  <a:pt x="415902" y="3862997"/>
                </a:lnTo>
                <a:lnTo>
                  <a:pt x="459006" y="3875697"/>
                </a:lnTo>
                <a:lnTo>
                  <a:pt x="503729" y="3888397"/>
                </a:lnTo>
                <a:lnTo>
                  <a:pt x="709462" y="3888397"/>
                </a:lnTo>
                <a:lnTo>
                  <a:pt x="934383" y="3812197"/>
                </a:lnTo>
                <a:lnTo>
                  <a:pt x="973296" y="3786797"/>
                </a:lnTo>
                <a:lnTo>
                  <a:pt x="1012900" y="3761397"/>
                </a:lnTo>
                <a:lnTo>
                  <a:pt x="1053300" y="3723297"/>
                </a:lnTo>
                <a:lnTo>
                  <a:pt x="1094602" y="3697897"/>
                </a:lnTo>
                <a:lnTo>
                  <a:pt x="1122808" y="3672497"/>
                </a:lnTo>
                <a:lnTo>
                  <a:pt x="451028" y="3672497"/>
                </a:lnTo>
                <a:lnTo>
                  <a:pt x="403766" y="3659797"/>
                </a:lnTo>
                <a:lnTo>
                  <a:pt x="359743" y="3647097"/>
                </a:lnTo>
                <a:lnTo>
                  <a:pt x="319053" y="3634397"/>
                </a:lnTo>
                <a:lnTo>
                  <a:pt x="281791" y="3608997"/>
                </a:lnTo>
                <a:lnTo>
                  <a:pt x="248050" y="3583597"/>
                </a:lnTo>
                <a:lnTo>
                  <a:pt x="217925" y="3558197"/>
                </a:lnTo>
                <a:lnTo>
                  <a:pt x="191511" y="3520097"/>
                </a:lnTo>
                <a:lnTo>
                  <a:pt x="168902" y="3481997"/>
                </a:lnTo>
                <a:lnTo>
                  <a:pt x="150191" y="3443897"/>
                </a:lnTo>
                <a:lnTo>
                  <a:pt x="135475" y="3405797"/>
                </a:lnTo>
                <a:lnTo>
                  <a:pt x="124846" y="3354997"/>
                </a:lnTo>
                <a:lnTo>
                  <a:pt x="118400" y="3316897"/>
                </a:lnTo>
                <a:lnTo>
                  <a:pt x="116230" y="3266097"/>
                </a:lnTo>
                <a:lnTo>
                  <a:pt x="120172" y="3177197"/>
                </a:lnTo>
                <a:lnTo>
                  <a:pt x="131027" y="3113697"/>
                </a:lnTo>
                <a:lnTo>
                  <a:pt x="147342" y="3050197"/>
                </a:lnTo>
                <a:lnTo>
                  <a:pt x="167661" y="2999397"/>
                </a:lnTo>
                <a:lnTo>
                  <a:pt x="190531" y="2948597"/>
                </a:lnTo>
                <a:lnTo>
                  <a:pt x="214497" y="2923197"/>
                </a:lnTo>
                <a:lnTo>
                  <a:pt x="238104" y="2897797"/>
                </a:lnTo>
                <a:lnTo>
                  <a:pt x="259897" y="2872397"/>
                </a:lnTo>
                <a:lnTo>
                  <a:pt x="278423" y="2859697"/>
                </a:lnTo>
                <a:lnTo>
                  <a:pt x="292226" y="2846997"/>
                </a:lnTo>
                <a:lnTo>
                  <a:pt x="327975" y="2834297"/>
                </a:lnTo>
                <a:lnTo>
                  <a:pt x="420646" y="2808897"/>
                </a:lnTo>
                <a:lnTo>
                  <a:pt x="476220" y="2808897"/>
                </a:lnTo>
                <a:lnTo>
                  <a:pt x="489813" y="2796197"/>
                </a:lnTo>
                <a:lnTo>
                  <a:pt x="498425" y="2796197"/>
                </a:lnTo>
                <a:lnTo>
                  <a:pt x="501434" y="2783497"/>
                </a:lnTo>
                <a:lnTo>
                  <a:pt x="496972" y="2770797"/>
                </a:lnTo>
                <a:lnTo>
                  <a:pt x="483171" y="2758097"/>
                </a:lnTo>
                <a:lnTo>
                  <a:pt x="196943" y="2758097"/>
                </a:lnTo>
                <a:lnTo>
                  <a:pt x="147469" y="2745397"/>
                </a:lnTo>
                <a:close/>
              </a:path>
              <a:path w="2540000" h="6301740">
                <a:moveTo>
                  <a:pt x="1983116" y="2694597"/>
                </a:moveTo>
                <a:lnTo>
                  <a:pt x="1790763" y="2694597"/>
                </a:lnTo>
                <a:lnTo>
                  <a:pt x="1712493" y="2719997"/>
                </a:lnTo>
                <a:lnTo>
                  <a:pt x="1673851" y="2719997"/>
                </a:lnTo>
                <a:lnTo>
                  <a:pt x="1635349" y="2745397"/>
                </a:lnTo>
                <a:lnTo>
                  <a:pt x="1558194" y="2770797"/>
                </a:lnTo>
                <a:lnTo>
                  <a:pt x="1479888" y="2821597"/>
                </a:lnTo>
                <a:lnTo>
                  <a:pt x="1439947" y="2859697"/>
                </a:lnTo>
                <a:lnTo>
                  <a:pt x="1399292" y="2885097"/>
                </a:lnTo>
                <a:lnTo>
                  <a:pt x="1357780" y="2923197"/>
                </a:lnTo>
                <a:lnTo>
                  <a:pt x="1315268" y="2961297"/>
                </a:lnTo>
                <a:lnTo>
                  <a:pt x="1271615" y="3012097"/>
                </a:lnTo>
                <a:lnTo>
                  <a:pt x="1226678" y="3062897"/>
                </a:lnTo>
                <a:lnTo>
                  <a:pt x="1180315" y="3113697"/>
                </a:lnTo>
                <a:lnTo>
                  <a:pt x="1132382" y="3177197"/>
                </a:lnTo>
                <a:lnTo>
                  <a:pt x="1059332" y="3266097"/>
                </a:lnTo>
                <a:lnTo>
                  <a:pt x="1011188" y="3329597"/>
                </a:lnTo>
                <a:lnTo>
                  <a:pt x="966143" y="3380397"/>
                </a:lnTo>
                <a:lnTo>
                  <a:pt x="923844" y="3431197"/>
                </a:lnTo>
                <a:lnTo>
                  <a:pt x="883935" y="3481997"/>
                </a:lnTo>
                <a:lnTo>
                  <a:pt x="846064" y="3520097"/>
                </a:lnTo>
                <a:lnTo>
                  <a:pt x="809874" y="3545497"/>
                </a:lnTo>
                <a:lnTo>
                  <a:pt x="775014" y="3583597"/>
                </a:lnTo>
                <a:lnTo>
                  <a:pt x="741127" y="3608997"/>
                </a:lnTo>
                <a:lnTo>
                  <a:pt x="573903" y="3672497"/>
                </a:lnTo>
                <a:lnTo>
                  <a:pt x="1122808" y="3672497"/>
                </a:lnTo>
                <a:lnTo>
                  <a:pt x="1136911" y="3659797"/>
                </a:lnTo>
                <a:lnTo>
                  <a:pt x="1180335" y="3608997"/>
                </a:lnTo>
                <a:lnTo>
                  <a:pt x="1224978" y="3570897"/>
                </a:lnTo>
                <a:lnTo>
                  <a:pt x="1270948" y="3520097"/>
                </a:lnTo>
                <a:lnTo>
                  <a:pt x="1318348" y="3456597"/>
                </a:lnTo>
                <a:lnTo>
                  <a:pt x="1441221" y="3304197"/>
                </a:lnTo>
                <a:lnTo>
                  <a:pt x="1487062" y="3253397"/>
                </a:lnTo>
                <a:lnTo>
                  <a:pt x="1530513" y="3202597"/>
                </a:lnTo>
                <a:lnTo>
                  <a:pt x="1571927" y="3164497"/>
                </a:lnTo>
                <a:lnTo>
                  <a:pt x="1611658" y="3113697"/>
                </a:lnTo>
                <a:lnTo>
                  <a:pt x="1650061" y="3088297"/>
                </a:lnTo>
                <a:lnTo>
                  <a:pt x="1687489" y="3050197"/>
                </a:lnTo>
                <a:lnTo>
                  <a:pt x="1797473" y="2973997"/>
                </a:lnTo>
                <a:lnTo>
                  <a:pt x="1872419" y="2948597"/>
                </a:lnTo>
                <a:lnTo>
                  <a:pt x="1911442" y="2935897"/>
                </a:lnTo>
                <a:lnTo>
                  <a:pt x="1951970" y="2935897"/>
                </a:lnTo>
                <a:lnTo>
                  <a:pt x="1994357" y="2923197"/>
                </a:lnTo>
                <a:lnTo>
                  <a:pt x="2424978" y="2923197"/>
                </a:lnTo>
                <a:lnTo>
                  <a:pt x="2383308" y="2885097"/>
                </a:lnTo>
                <a:lnTo>
                  <a:pt x="2339580" y="2846997"/>
                </a:lnTo>
                <a:lnTo>
                  <a:pt x="2294355" y="2808897"/>
                </a:lnTo>
                <a:lnTo>
                  <a:pt x="2155326" y="2732697"/>
                </a:lnTo>
                <a:lnTo>
                  <a:pt x="2065467" y="2707297"/>
                </a:lnTo>
                <a:lnTo>
                  <a:pt x="2023072" y="2707297"/>
                </a:lnTo>
                <a:lnTo>
                  <a:pt x="1983116" y="2694597"/>
                </a:lnTo>
                <a:close/>
              </a:path>
              <a:path w="2540000" h="6301740">
                <a:moveTo>
                  <a:pt x="81768" y="1676399"/>
                </a:moveTo>
                <a:lnTo>
                  <a:pt x="60494" y="1676399"/>
                </a:lnTo>
                <a:lnTo>
                  <a:pt x="52300" y="1689099"/>
                </a:lnTo>
                <a:lnTo>
                  <a:pt x="47841" y="1701799"/>
                </a:lnTo>
                <a:lnTo>
                  <a:pt x="46494" y="1727199"/>
                </a:lnTo>
                <a:lnTo>
                  <a:pt x="47232" y="1790699"/>
                </a:lnTo>
                <a:lnTo>
                  <a:pt x="49076" y="1854199"/>
                </a:lnTo>
                <a:lnTo>
                  <a:pt x="53870" y="1981199"/>
                </a:lnTo>
                <a:lnTo>
                  <a:pt x="55713" y="2031999"/>
                </a:lnTo>
                <a:lnTo>
                  <a:pt x="56451" y="2057399"/>
                </a:lnTo>
                <a:lnTo>
                  <a:pt x="56023" y="2082799"/>
                </a:lnTo>
                <a:lnTo>
                  <a:pt x="54895" y="2108199"/>
                </a:lnTo>
                <a:lnTo>
                  <a:pt x="53301" y="2158999"/>
                </a:lnTo>
                <a:lnTo>
                  <a:pt x="49645" y="2260599"/>
                </a:lnTo>
                <a:lnTo>
                  <a:pt x="48050" y="2324099"/>
                </a:lnTo>
                <a:lnTo>
                  <a:pt x="46922" y="2387599"/>
                </a:lnTo>
                <a:lnTo>
                  <a:pt x="46494" y="2438399"/>
                </a:lnTo>
                <a:lnTo>
                  <a:pt x="47841" y="2463799"/>
                </a:lnTo>
                <a:lnTo>
                  <a:pt x="52300" y="2476499"/>
                </a:lnTo>
                <a:lnTo>
                  <a:pt x="60494" y="2489199"/>
                </a:lnTo>
                <a:lnTo>
                  <a:pt x="87995" y="2489199"/>
                </a:lnTo>
                <a:lnTo>
                  <a:pt x="91731" y="2476499"/>
                </a:lnTo>
                <a:lnTo>
                  <a:pt x="92976" y="2463799"/>
                </a:lnTo>
                <a:lnTo>
                  <a:pt x="93600" y="2438399"/>
                </a:lnTo>
                <a:lnTo>
                  <a:pt x="95470" y="2412999"/>
                </a:lnTo>
                <a:lnTo>
                  <a:pt x="98586" y="2374899"/>
                </a:lnTo>
                <a:lnTo>
                  <a:pt x="102946" y="2362199"/>
                </a:lnTo>
                <a:lnTo>
                  <a:pt x="117196" y="2311399"/>
                </a:lnTo>
                <a:lnTo>
                  <a:pt x="137258" y="2273299"/>
                </a:lnTo>
                <a:lnTo>
                  <a:pt x="198139" y="2235199"/>
                </a:lnTo>
                <a:lnTo>
                  <a:pt x="240617" y="2222499"/>
                </a:lnTo>
                <a:lnTo>
                  <a:pt x="292226" y="2209799"/>
                </a:lnTo>
                <a:lnTo>
                  <a:pt x="1568839" y="2209799"/>
                </a:lnTo>
                <a:lnTo>
                  <a:pt x="1639279" y="2197099"/>
                </a:lnTo>
                <a:lnTo>
                  <a:pt x="1705833" y="2197099"/>
                </a:lnTo>
                <a:lnTo>
                  <a:pt x="1768653" y="2184399"/>
                </a:lnTo>
                <a:lnTo>
                  <a:pt x="1827895" y="2184399"/>
                </a:lnTo>
                <a:lnTo>
                  <a:pt x="1883712" y="2171699"/>
                </a:lnTo>
                <a:lnTo>
                  <a:pt x="1936258" y="2158999"/>
                </a:lnTo>
                <a:lnTo>
                  <a:pt x="1985687" y="2146299"/>
                </a:lnTo>
                <a:lnTo>
                  <a:pt x="2032153" y="2133599"/>
                </a:lnTo>
                <a:lnTo>
                  <a:pt x="2075810" y="2120899"/>
                </a:lnTo>
                <a:lnTo>
                  <a:pt x="2116812" y="2095499"/>
                </a:lnTo>
                <a:lnTo>
                  <a:pt x="2155313" y="2082799"/>
                </a:lnTo>
                <a:lnTo>
                  <a:pt x="2191467" y="2057399"/>
                </a:lnTo>
                <a:lnTo>
                  <a:pt x="2225427" y="2031999"/>
                </a:lnTo>
                <a:lnTo>
                  <a:pt x="2257349" y="2019299"/>
                </a:lnTo>
                <a:lnTo>
                  <a:pt x="2287386" y="1993899"/>
                </a:lnTo>
                <a:lnTo>
                  <a:pt x="2315691" y="1968499"/>
                </a:lnTo>
                <a:lnTo>
                  <a:pt x="2342419" y="1943099"/>
                </a:lnTo>
                <a:lnTo>
                  <a:pt x="2367724" y="1917699"/>
                </a:lnTo>
                <a:lnTo>
                  <a:pt x="314953" y="1917699"/>
                </a:lnTo>
                <a:lnTo>
                  <a:pt x="292226" y="1904999"/>
                </a:lnTo>
                <a:lnTo>
                  <a:pt x="229184" y="1904999"/>
                </a:lnTo>
                <a:lnTo>
                  <a:pt x="179214" y="1892299"/>
                </a:lnTo>
                <a:lnTo>
                  <a:pt x="141837" y="1866899"/>
                </a:lnTo>
                <a:lnTo>
                  <a:pt x="116574" y="1828799"/>
                </a:lnTo>
                <a:lnTo>
                  <a:pt x="102946" y="1790699"/>
                </a:lnTo>
                <a:lnTo>
                  <a:pt x="95470" y="1739899"/>
                </a:lnTo>
                <a:lnTo>
                  <a:pt x="93600" y="1727199"/>
                </a:lnTo>
                <a:lnTo>
                  <a:pt x="92976" y="1701799"/>
                </a:lnTo>
                <a:lnTo>
                  <a:pt x="91731" y="1689099"/>
                </a:lnTo>
                <a:lnTo>
                  <a:pt x="87995" y="1689099"/>
                </a:lnTo>
                <a:lnTo>
                  <a:pt x="81768" y="1676399"/>
                </a:lnTo>
                <a:close/>
              </a:path>
              <a:path w="2540000" h="6301740">
                <a:moveTo>
                  <a:pt x="2252738" y="457199"/>
                </a:moveTo>
                <a:lnTo>
                  <a:pt x="1655700" y="457199"/>
                </a:lnTo>
                <a:lnTo>
                  <a:pt x="1710063" y="469899"/>
                </a:lnTo>
                <a:lnTo>
                  <a:pt x="1762983" y="469899"/>
                </a:lnTo>
                <a:lnTo>
                  <a:pt x="1814418" y="482599"/>
                </a:lnTo>
                <a:lnTo>
                  <a:pt x="1864328" y="482599"/>
                </a:lnTo>
                <a:lnTo>
                  <a:pt x="1912673" y="495299"/>
                </a:lnTo>
                <a:lnTo>
                  <a:pt x="2004505" y="520699"/>
                </a:lnTo>
                <a:lnTo>
                  <a:pt x="2047910" y="533399"/>
                </a:lnTo>
                <a:lnTo>
                  <a:pt x="2089588" y="558799"/>
                </a:lnTo>
                <a:lnTo>
                  <a:pt x="2129497" y="571499"/>
                </a:lnTo>
                <a:lnTo>
                  <a:pt x="2167597" y="596899"/>
                </a:lnTo>
                <a:lnTo>
                  <a:pt x="2203848" y="622299"/>
                </a:lnTo>
                <a:lnTo>
                  <a:pt x="2272912" y="673099"/>
                </a:lnTo>
                <a:lnTo>
                  <a:pt x="2305504" y="711199"/>
                </a:lnTo>
                <a:lnTo>
                  <a:pt x="2335812" y="749299"/>
                </a:lnTo>
                <a:lnTo>
                  <a:pt x="2363665" y="787399"/>
                </a:lnTo>
                <a:lnTo>
                  <a:pt x="2388889" y="825499"/>
                </a:lnTo>
                <a:lnTo>
                  <a:pt x="2411310" y="876299"/>
                </a:lnTo>
                <a:lnTo>
                  <a:pt x="2430757" y="927099"/>
                </a:lnTo>
                <a:lnTo>
                  <a:pt x="2447056" y="965199"/>
                </a:lnTo>
                <a:lnTo>
                  <a:pt x="2460034" y="1015999"/>
                </a:lnTo>
                <a:lnTo>
                  <a:pt x="2469518" y="1066799"/>
                </a:lnTo>
                <a:lnTo>
                  <a:pt x="2475335" y="1117599"/>
                </a:lnTo>
                <a:lnTo>
                  <a:pt x="2477312" y="1168399"/>
                </a:lnTo>
                <a:lnTo>
                  <a:pt x="2476501" y="1219199"/>
                </a:lnTo>
                <a:lnTo>
                  <a:pt x="2473789" y="1269999"/>
                </a:lnTo>
                <a:lnTo>
                  <a:pt x="2468756" y="1308099"/>
                </a:lnTo>
                <a:lnTo>
                  <a:pt x="2460983" y="1358899"/>
                </a:lnTo>
                <a:lnTo>
                  <a:pt x="2450051" y="1409699"/>
                </a:lnTo>
                <a:lnTo>
                  <a:pt x="2435542" y="1447799"/>
                </a:lnTo>
                <a:lnTo>
                  <a:pt x="2417036" y="1498599"/>
                </a:lnTo>
                <a:lnTo>
                  <a:pt x="2394114" y="1536699"/>
                </a:lnTo>
                <a:lnTo>
                  <a:pt x="2366356" y="1574799"/>
                </a:lnTo>
                <a:lnTo>
                  <a:pt x="2333345" y="1625599"/>
                </a:lnTo>
                <a:lnTo>
                  <a:pt x="2294661" y="1663699"/>
                </a:lnTo>
                <a:lnTo>
                  <a:pt x="2271290" y="1689099"/>
                </a:lnTo>
                <a:lnTo>
                  <a:pt x="2246418" y="1714499"/>
                </a:lnTo>
                <a:lnTo>
                  <a:pt x="2219839" y="1739899"/>
                </a:lnTo>
                <a:lnTo>
                  <a:pt x="2191342" y="1752599"/>
                </a:lnTo>
                <a:lnTo>
                  <a:pt x="2160721" y="1777999"/>
                </a:lnTo>
                <a:lnTo>
                  <a:pt x="2127765" y="1790699"/>
                </a:lnTo>
                <a:lnTo>
                  <a:pt x="2092268" y="1816099"/>
                </a:lnTo>
                <a:lnTo>
                  <a:pt x="2054021" y="1828799"/>
                </a:lnTo>
                <a:lnTo>
                  <a:pt x="2012815" y="1841499"/>
                </a:lnTo>
                <a:lnTo>
                  <a:pt x="1968441" y="1866899"/>
                </a:lnTo>
                <a:lnTo>
                  <a:pt x="1920692" y="1879599"/>
                </a:lnTo>
                <a:lnTo>
                  <a:pt x="1869360" y="1879599"/>
                </a:lnTo>
                <a:lnTo>
                  <a:pt x="1814234" y="1892299"/>
                </a:lnTo>
                <a:lnTo>
                  <a:pt x="1755109" y="1904999"/>
                </a:lnTo>
                <a:lnTo>
                  <a:pt x="1691774" y="1904999"/>
                </a:lnTo>
                <a:lnTo>
                  <a:pt x="1624022" y="1917699"/>
                </a:lnTo>
                <a:lnTo>
                  <a:pt x="2367724" y="1917699"/>
                </a:lnTo>
                <a:lnTo>
                  <a:pt x="2409491" y="1866899"/>
                </a:lnTo>
                <a:lnTo>
                  <a:pt x="2446027" y="1816099"/>
                </a:lnTo>
                <a:lnTo>
                  <a:pt x="2477681" y="1765299"/>
                </a:lnTo>
                <a:lnTo>
                  <a:pt x="2504801" y="1714499"/>
                </a:lnTo>
                <a:lnTo>
                  <a:pt x="2527736" y="1663699"/>
                </a:lnTo>
                <a:lnTo>
                  <a:pt x="2539997" y="1625599"/>
                </a:lnTo>
                <a:lnTo>
                  <a:pt x="2539997" y="850899"/>
                </a:lnTo>
                <a:lnTo>
                  <a:pt x="2536072" y="838199"/>
                </a:lnTo>
                <a:lnTo>
                  <a:pt x="2515926" y="787399"/>
                </a:lnTo>
                <a:lnTo>
                  <a:pt x="2492297" y="736599"/>
                </a:lnTo>
                <a:lnTo>
                  <a:pt x="2464925" y="698499"/>
                </a:lnTo>
                <a:lnTo>
                  <a:pt x="2433551" y="647699"/>
                </a:lnTo>
                <a:lnTo>
                  <a:pt x="2397914" y="596899"/>
                </a:lnTo>
                <a:lnTo>
                  <a:pt x="2357754" y="546099"/>
                </a:lnTo>
                <a:lnTo>
                  <a:pt x="2324614" y="520699"/>
                </a:lnTo>
                <a:lnTo>
                  <a:pt x="2289570" y="482599"/>
                </a:lnTo>
                <a:lnTo>
                  <a:pt x="2252738" y="457199"/>
                </a:lnTo>
                <a:close/>
              </a:path>
              <a:path w="2540000" h="6301740">
                <a:moveTo>
                  <a:pt x="87995" y="12699"/>
                </a:moveTo>
                <a:lnTo>
                  <a:pt x="52300" y="12699"/>
                </a:lnTo>
                <a:lnTo>
                  <a:pt x="47841" y="38099"/>
                </a:lnTo>
                <a:lnTo>
                  <a:pt x="46494" y="63499"/>
                </a:lnTo>
                <a:lnTo>
                  <a:pt x="47530" y="126999"/>
                </a:lnTo>
                <a:lnTo>
                  <a:pt x="49999" y="190499"/>
                </a:lnTo>
                <a:lnTo>
                  <a:pt x="52946" y="253999"/>
                </a:lnTo>
                <a:lnTo>
                  <a:pt x="55415" y="304799"/>
                </a:lnTo>
                <a:lnTo>
                  <a:pt x="56451" y="342899"/>
                </a:lnTo>
                <a:lnTo>
                  <a:pt x="52532" y="431799"/>
                </a:lnTo>
                <a:lnTo>
                  <a:pt x="50413" y="495299"/>
                </a:lnTo>
                <a:lnTo>
                  <a:pt x="48468" y="558799"/>
                </a:lnTo>
                <a:lnTo>
                  <a:pt x="47046" y="622299"/>
                </a:lnTo>
                <a:lnTo>
                  <a:pt x="46494" y="685799"/>
                </a:lnTo>
                <a:lnTo>
                  <a:pt x="47841" y="711199"/>
                </a:lnTo>
                <a:lnTo>
                  <a:pt x="52300" y="723899"/>
                </a:lnTo>
                <a:lnTo>
                  <a:pt x="60494" y="736599"/>
                </a:lnTo>
                <a:lnTo>
                  <a:pt x="87995" y="736599"/>
                </a:lnTo>
                <a:lnTo>
                  <a:pt x="91731" y="723899"/>
                </a:lnTo>
                <a:lnTo>
                  <a:pt x="92976" y="711199"/>
                </a:lnTo>
                <a:lnTo>
                  <a:pt x="93600" y="685799"/>
                </a:lnTo>
                <a:lnTo>
                  <a:pt x="95470" y="660399"/>
                </a:lnTo>
                <a:lnTo>
                  <a:pt x="98586" y="622299"/>
                </a:lnTo>
                <a:lnTo>
                  <a:pt x="117196" y="558799"/>
                </a:lnTo>
                <a:lnTo>
                  <a:pt x="137258" y="520699"/>
                </a:lnTo>
                <a:lnTo>
                  <a:pt x="198139" y="469899"/>
                </a:lnTo>
                <a:lnTo>
                  <a:pt x="240617" y="469899"/>
                </a:lnTo>
                <a:lnTo>
                  <a:pt x="292226" y="457199"/>
                </a:lnTo>
                <a:lnTo>
                  <a:pt x="2252738" y="457199"/>
                </a:lnTo>
                <a:lnTo>
                  <a:pt x="2214230" y="431799"/>
                </a:lnTo>
                <a:lnTo>
                  <a:pt x="2174163" y="406399"/>
                </a:lnTo>
                <a:lnTo>
                  <a:pt x="2132648" y="380999"/>
                </a:lnTo>
                <a:lnTo>
                  <a:pt x="2089802" y="355599"/>
                </a:lnTo>
                <a:lnTo>
                  <a:pt x="2000569" y="330199"/>
                </a:lnTo>
                <a:lnTo>
                  <a:pt x="1954410" y="304799"/>
                </a:lnTo>
                <a:lnTo>
                  <a:pt x="1907376" y="292099"/>
                </a:lnTo>
                <a:lnTo>
                  <a:pt x="1859580" y="292099"/>
                </a:lnTo>
                <a:lnTo>
                  <a:pt x="1762160" y="266699"/>
                </a:lnTo>
                <a:lnTo>
                  <a:pt x="1712764" y="266699"/>
                </a:lnTo>
                <a:lnTo>
                  <a:pt x="1663063" y="253999"/>
                </a:lnTo>
                <a:lnTo>
                  <a:pt x="1563203" y="253999"/>
                </a:lnTo>
                <a:lnTo>
                  <a:pt x="1513272" y="241299"/>
                </a:lnTo>
                <a:lnTo>
                  <a:pt x="292226" y="241299"/>
                </a:lnTo>
                <a:lnTo>
                  <a:pt x="229822" y="228599"/>
                </a:lnTo>
                <a:lnTo>
                  <a:pt x="181127" y="215899"/>
                </a:lnTo>
                <a:lnTo>
                  <a:pt x="144706" y="190499"/>
                </a:lnTo>
                <a:lnTo>
                  <a:pt x="102946" y="114299"/>
                </a:lnTo>
                <a:lnTo>
                  <a:pt x="95470" y="63499"/>
                </a:lnTo>
                <a:lnTo>
                  <a:pt x="93600" y="50799"/>
                </a:lnTo>
                <a:lnTo>
                  <a:pt x="92976" y="25399"/>
                </a:lnTo>
                <a:lnTo>
                  <a:pt x="91731" y="25399"/>
                </a:lnTo>
                <a:lnTo>
                  <a:pt x="87995" y="12699"/>
                </a:lnTo>
                <a:close/>
              </a:path>
              <a:path w="2540000" h="6301740">
                <a:moveTo>
                  <a:pt x="73060" y="0"/>
                </a:moveTo>
                <a:lnTo>
                  <a:pt x="60494" y="12699"/>
                </a:lnTo>
                <a:lnTo>
                  <a:pt x="81768" y="12699"/>
                </a:lnTo>
                <a:lnTo>
                  <a:pt x="73060" y="0"/>
                </a:lnTo>
                <a:close/>
              </a:path>
            </a:pathLst>
          </a:custGeom>
          <a:solidFill>
            <a:srgbClr val="E4E5E4"/>
          </a:solidFill>
        </p:spPr>
        <p:txBody>
          <a:bodyPr wrap="square" lIns="0" tIns="0" rIns="0" bIns="0" rtlCol="0"/>
          <a:lstStyle/>
          <a:p>
            <a:pPr defTabSz="914400"/>
            <a:endParaRPr>
              <a:solidFill>
                <a:prstClr val="black"/>
              </a:solidFill>
            </a:endParaRPr>
          </a:p>
        </p:txBody>
      </p:sp>
      <p:sp>
        <p:nvSpPr>
          <p:cNvPr id="11" name="object 4"/>
          <p:cNvSpPr/>
          <p:nvPr userDrawn="1"/>
        </p:nvSpPr>
        <p:spPr>
          <a:xfrm>
            <a:off x="850901" y="6146801"/>
            <a:ext cx="2037689" cy="280911"/>
          </a:xfrm>
          <a:prstGeom prst="rect">
            <a:avLst/>
          </a:prstGeom>
          <a:blipFill>
            <a:blip r:embed="rId2" cstate="print"/>
            <a:stretch>
              <a:fillRect/>
            </a:stretch>
          </a:blipFill>
        </p:spPr>
        <p:txBody>
          <a:bodyPr wrap="square" lIns="0" tIns="0" rIns="0" bIns="0" rtlCol="0"/>
          <a:lstStyle/>
          <a:p>
            <a:pPr defTabSz="914400"/>
            <a:endParaRPr>
              <a:solidFill>
                <a:prstClr val="black"/>
              </a:solidFill>
            </a:endParaRPr>
          </a:p>
        </p:txBody>
      </p:sp>
      <p:sp>
        <p:nvSpPr>
          <p:cNvPr id="16" name="Text Placeholder 15"/>
          <p:cNvSpPr>
            <a:spLocks noGrp="1"/>
          </p:cNvSpPr>
          <p:nvPr>
            <p:ph type="body" sz="quarter" idx="14" hasCustomPrompt="1"/>
          </p:nvPr>
        </p:nvSpPr>
        <p:spPr>
          <a:xfrm>
            <a:off x="838200" y="4714046"/>
            <a:ext cx="10515600" cy="1296229"/>
          </a:xfrm>
          <a:prstGeom prst="rect">
            <a:avLst/>
          </a:prstGeom>
        </p:spPr>
        <p:txBody>
          <a:bodyPr lIns="0" tIns="0" rIns="0" bIns="0"/>
          <a:lstStyle>
            <a:lvl1pPr marL="0" indent="0">
              <a:buFontTx/>
              <a:buNone/>
              <a:defRPr sz="1600" b="0">
                <a:solidFill>
                  <a:srgbClr val="515C5F"/>
                </a:solidFill>
                <a:latin typeface="Arial" panose="020B0604020202020204" pitchFamily="34" charset="0"/>
                <a:cs typeface="Arial" panose="020B0604020202020204" pitchFamily="34" charset="0"/>
              </a:defRPr>
            </a:lvl1pPr>
            <a:lvl2pPr marL="0" indent="-228600">
              <a:lnSpc>
                <a:spcPct val="100000"/>
              </a:lnSpc>
              <a:spcBef>
                <a:spcPts val="900"/>
              </a:spcBef>
              <a:spcAft>
                <a:spcPts val="0"/>
              </a:spcAft>
              <a:buClr>
                <a:srgbClr val="8E001C"/>
              </a:buClr>
              <a:buSzPct val="100000"/>
              <a:buFont typeface="Arial" panose="020B0604020202020204" pitchFamily="34" charset="0"/>
              <a:buChar char="●"/>
              <a:defRPr sz="1600" b="0">
                <a:solidFill>
                  <a:srgbClr val="515C5F"/>
                </a:solidFill>
                <a:latin typeface="Arial" panose="020B0604020202020204" pitchFamily="34" charset="0"/>
                <a:cs typeface="Arial" panose="020B0604020202020204" pitchFamily="34" charset="0"/>
              </a:defRPr>
            </a:lvl2pPr>
            <a:lvl3pPr marL="432000" indent="-228600">
              <a:lnSpc>
                <a:spcPct val="100000"/>
              </a:lnSpc>
              <a:spcBef>
                <a:spcPts val="900"/>
              </a:spcBef>
              <a:buClr>
                <a:srgbClr val="515C5F"/>
              </a:buClr>
              <a:buSzPct val="100000"/>
              <a:buFont typeface="Arial" panose="020B0604020202020204" pitchFamily="34" charset="0"/>
              <a:buChar char="●"/>
              <a:defRPr sz="1600">
                <a:solidFill>
                  <a:srgbClr val="515C5F"/>
                </a:solidFill>
                <a:latin typeface="Arial" panose="020B0604020202020204" pitchFamily="34" charset="0"/>
                <a:cs typeface="Arial" panose="020B0604020202020204" pitchFamily="34" charset="0"/>
              </a:defRPr>
            </a:lvl3pPr>
            <a:lvl4pPr marL="648000" indent="-228600">
              <a:lnSpc>
                <a:spcPct val="100000"/>
              </a:lnSpc>
              <a:spcBef>
                <a:spcPts val="900"/>
              </a:spcBef>
              <a:buSzPct val="100000"/>
              <a:buFont typeface="Arial" panose="020B0604020202020204" pitchFamily="34" charset="0"/>
              <a:buChar char="○"/>
              <a:defRPr sz="1600" b="0">
                <a:solidFill>
                  <a:srgbClr val="515C5F"/>
                </a:solidFill>
                <a:latin typeface="Arial" panose="020B0604020202020204" pitchFamily="34" charset="0"/>
                <a:cs typeface="Arial" panose="020B0604020202020204" pitchFamily="34" charset="0"/>
              </a:defRPr>
            </a:lvl4pPr>
          </a:lstStyle>
          <a:p>
            <a:pPr lvl="0"/>
            <a:r>
              <a:rPr lang="lv-LV" err="1"/>
              <a:t>Third</a:t>
            </a:r>
            <a:r>
              <a:rPr lang="lv-LV"/>
              <a:t> </a:t>
            </a:r>
            <a:r>
              <a:rPr lang="lv-LV" err="1"/>
              <a:t>level</a:t>
            </a:r>
            <a:endParaRPr lang="en-US"/>
          </a:p>
          <a:p>
            <a:pPr lvl="1"/>
            <a:r>
              <a:rPr lang="lv-LV" err="1"/>
              <a:t>Fourth</a:t>
            </a:r>
            <a:r>
              <a:rPr lang="en-US"/>
              <a:t> level</a:t>
            </a:r>
          </a:p>
          <a:p>
            <a:pPr lvl="2"/>
            <a:r>
              <a:rPr lang="lv-LV" err="1"/>
              <a:t>Fifth</a:t>
            </a:r>
            <a:r>
              <a:rPr lang="en-US"/>
              <a:t> level</a:t>
            </a:r>
          </a:p>
          <a:p>
            <a:pPr lvl="3"/>
            <a:r>
              <a:rPr lang="lv-LV" err="1"/>
              <a:t>Sixt</a:t>
            </a:r>
            <a:r>
              <a:rPr lang="en-US"/>
              <a:t> level</a:t>
            </a:r>
          </a:p>
        </p:txBody>
      </p:sp>
    </p:spTree>
    <p:extLst>
      <p:ext uri="{BB962C8B-B14F-4D97-AF65-F5344CB8AC3E}">
        <p14:creationId xmlns:p14="http://schemas.microsoft.com/office/powerpoint/2010/main" val="5154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11CA9-6E4F-44CE-AAF4-B1B330C34F5E}"/>
              </a:ext>
            </a:extLst>
          </p:cNvPr>
          <p:cNvSpPr>
            <a:spLocks noGrp="1"/>
          </p:cNvSpPr>
          <p:nvPr>
            <p:ph type="title"/>
          </p:nvPr>
        </p:nvSpPr>
        <p:spPr>
          <a:xfrm>
            <a:off x="831850" y="1709738"/>
            <a:ext cx="10515600" cy="2852737"/>
          </a:xfrm>
        </p:spPr>
        <p:txBody>
          <a:bodyPr anchor="b">
            <a:normAutofit/>
          </a:bodyPr>
          <a:lstStyle>
            <a:lvl1pPr>
              <a:defRPr sz="3200" b="1">
                <a:solidFill>
                  <a:srgbClr val="E14F01"/>
                </a:solidFill>
                <a:latin typeface="+mj-lt"/>
                <a:cs typeface="Times New Roman" panose="02020603050405020304" pitchFamily="18" charset="0"/>
              </a:defRPr>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B6C47B33-F5FC-42B8-9335-D99A3D6E44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7D2B747E-8230-48F8-831B-19F54C272021}"/>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5C7BE825-759B-4961-8A50-EFAABF487E8B}"/>
              </a:ext>
            </a:extLst>
          </p:cNvPr>
          <p:cNvSpPr>
            <a:spLocks noGrp="1"/>
          </p:cNvSpPr>
          <p:nvPr>
            <p:ph type="sldNum" sz="quarter" idx="12"/>
          </p:nvPr>
        </p:nvSpPr>
        <p:spPr/>
        <p:txBody>
          <a:bodyPr/>
          <a:lstStyle/>
          <a:p>
            <a:fld id="{77910DC5-8899-4E6A-B107-B636702714C8}" type="slidenum">
              <a:rPr lang="lv-LV" smtClean="0"/>
              <a:t>‹#›</a:t>
            </a:fld>
            <a:endParaRPr lang="lv-LV"/>
          </a:p>
        </p:txBody>
      </p:sp>
      <p:pic>
        <p:nvPicPr>
          <p:cNvPr id="10" name="Picture 9">
            <a:extLst>
              <a:ext uri="{FF2B5EF4-FFF2-40B4-BE49-F238E27FC236}">
                <a16:creationId xmlns:a16="http://schemas.microsoft.com/office/drawing/2014/main" id="{6BCBD4CB-5936-4586-B4AE-9894502361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26805" y="119978"/>
            <a:ext cx="2557806" cy="853083"/>
          </a:xfrm>
          <a:prstGeom prst="rect">
            <a:avLst/>
          </a:prstGeom>
        </p:spPr>
      </p:pic>
      <p:sp>
        <p:nvSpPr>
          <p:cNvPr id="11" name="Date Placeholder 3">
            <a:extLst>
              <a:ext uri="{FF2B5EF4-FFF2-40B4-BE49-F238E27FC236}">
                <a16:creationId xmlns:a16="http://schemas.microsoft.com/office/drawing/2014/main" id="{850C8CDC-8587-4251-B48C-09BB4B5430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lv-LV"/>
              <a:t>18. – 20. aprīlis</a:t>
            </a:r>
          </a:p>
        </p:txBody>
      </p:sp>
    </p:spTree>
    <p:extLst>
      <p:ext uri="{BB962C8B-B14F-4D97-AF65-F5344CB8AC3E}">
        <p14:creationId xmlns:p14="http://schemas.microsoft.com/office/powerpoint/2010/main" val="41928087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r="2891"/>
          <a:stretch/>
        </p:blipFill>
        <p:spPr>
          <a:xfrm>
            <a:off x="8814779" y="16194"/>
            <a:ext cx="3377221" cy="6301625"/>
          </a:xfrm>
          <a:prstGeom prst="rect">
            <a:avLst/>
          </a:prstGeom>
        </p:spPr>
      </p:pic>
      <p:sp>
        <p:nvSpPr>
          <p:cNvPr id="8" name="Text Placeholder 9"/>
          <p:cNvSpPr>
            <a:spLocks noGrp="1"/>
          </p:cNvSpPr>
          <p:nvPr>
            <p:ph type="body" sz="quarter" idx="13" hasCustomPrompt="1"/>
          </p:nvPr>
        </p:nvSpPr>
        <p:spPr>
          <a:xfrm>
            <a:off x="1007533" y="1470025"/>
            <a:ext cx="8441267" cy="1555750"/>
          </a:xfrm>
          <a:prstGeom prst="rect">
            <a:avLst/>
          </a:prstGeom>
        </p:spPr>
        <p:txBody>
          <a:bodyPr lIns="0" tIns="0" rIns="0" bIns="0"/>
          <a:lstStyle>
            <a:lvl1pPr marL="0" indent="0">
              <a:buFontTx/>
              <a:buNone/>
              <a:defRPr b="1">
                <a:solidFill>
                  <a:schemeClr val="bg1"/>
                </a:solidFill>
                <a:latin typeface="Arial" panose="020B0604020202020204" pitchFamily="34" charset="0"/>
                <a:cs typeface="Arial" panose="020B0604020202020204" pitchFamily="34" charset="0"/>
              </a:defRPr>
            </a:lvl1pPr>
          </a:lstStyle>
          <a:p>
            <a:pPr marL="12700" marR="5080">
              <a:lnSpc>
                <a:spcPct val="100000"/>
              </a:lnSpc>
              <a:spcBef>
                <a:spcPts val="100"/>
              </a:spcBef>
            </a:pPr>
            <a:r>
              <a:rPr lang="en-US" sz="2800" b="1" spc="-15">
                <a:solidFill>
                  <a:schemeClr val="bg1"/>
                </a:solidFill>
                <a:latin typeface="Arial" panose="020B0604020202020204" pitchFamily="34" charset="0"/>
                <a:cs typeface="Arial" panose="020B0604020202020204" pitchFamily="34" charset="0"/>
              </a:rPr>
              <a:t>Lorem ipsum </a:t>
            </a:r>
            <a:r>
              <a:rPr lang="en-US" sz="2800" b="1" spc="-10">
                <a:solidFill>
                  <a:schemeClr val="bg1"/>
                </a:solidFill>
                <a:latin typeface="Arial" panose="020B0604020202020204" pitchFamily="34" charset="0"/>
                <a:cs typeface="Arial" panose="020B0604020202020204" pitchFamily="34" charset="0"/>
              </a:rPr>
              <a:t>dolor sit </a:t>
            </a:r>
            <a:r>
              <a:rPr lang="en-US" sz="2800" b="1" spc="-10" err="1">
                <a:solidFill>
                  <a:schemeClr val="bg1"/>
                </a:solidFill>
                <a:latin typeface="Arial" panose="020B0604020202020204" pitchFamily="34" charset="0"/>
                <a:cs typeface="Arial" panose="020B0604020202020204" pitchFamily="34" charset="0"/>
              </a:rPr>
              <a:t>amet</a:t>
            </a:r>
            <a:r>
              <a:rPr lang="en-US" sz="2800" b="1" spc="-10">
                <a:solidFill>
                  <a:schemeClr val="bg1"/>
                </a:solidFill>
                <a:latin typeface="Arial" panose="020B0604020202020204" pitchFamily="34" charset="0"/>
                <a:cs typeface="Arial" panose="020B0604020202020204" pitchFamily="34" charset="0"/>
              </a:rPr>
              <a:t>  </a:t>
            </a:r>
            <a:r>
              <a:rPr lang="en-US" sz="2800" b="1" spc="-10" err="1">
                <a:solidFill>
                  <a:schemeClr val="bg1"/>
                </a:solidFill>
                <a:latin typeface="Arial" panose="020B0604020202020204" pitchFamily="34" charset="0"/>
                <a:cs typeface="Arial" panose="020B0604020202020204" pitchFamily="34" charset="0"/>
              </a:rPr>
              <a:t>consectetur</a:t>
            </a:r>
            <a:r>
              <a:rPr lang="en-US" sz="2800" b="1" spc="-10">
                <a:solidFill>
                  <a:schemeClr val="bg1"/>
                </a:solidFill>
                <a:latin typeface="Arial" panose="020B0604020202020204" pitchFamily="34" charset="0"/>
                <a:cs typeface="Arial" panose="020B0604020202020204" pitchFamily="34" charset="0"/>
              </a:rPr>
              <a:t> </a:t>
            </a:r>
            <a:r>
              <a:rPr lang="en-US" sz="2800" b="1" spc="-20" err="1">
                <a:solidFill>
                  <a:schemeClr val="bg1"/>
                </a:solidFill>
                <a:latin typeface="Arial" panose="020B0604020202020204" pitchFamily="34" charset="0"/>
                <a:cs typeface="Arial" panose="020B0604020202020204" pitchFamily="34" charset="0"/>
              </a:rPr>
              <a:t>adipiscing</a:t>
            </a:r>
            <a:r>
              <a:rPr lang="en-US" sz="2800" b="1" spc="-20">
                <a:solidFill>
                  <a:schemeClr val="bg1"/>
                </a:solidFill>
                <a:latin typeface="Arial" panose="020B0604020202020204" pitchFamily="34" charset="0"/>
                <a:cs typeface="Arial" panose="020B0604020202020204" pitchFamily="34" charset="0"/>
              </a:rPr>
              <a:t> </a:t>
            </a:r>
            <a:r>
              <a:rPr lang="en-US" sz="2800" b="1" spc="-15" err="1">
                <a:solidFill>
                  <a:schemeClr val="bg1"/>
                </a:solidFill>
                <a:latin typeface="Arial" panose="020B0604020202020204" pitchFamily="34" charset="0"/>
                <a:cs typeface="Arial" panose="020B0604020202020204" pitchFamily="34" charset="0"/>
              </a:rPr>
              <a:t>nibh</a:t>
            </a:r>
            <a:r>
              <a:rPr lang="en-US" sz="2800" b="1" spc="-15">
                <a:solidFill>
                  <a:schemeClr val="bg1"/>
                </a:solidFill>
                <a:latin typeface="Arial" panose="020B0604020202020204" pitchFamily="34" charset="0"/>
                <a:cs typeface="Arial" panose="020B0604020202020204" pitchFamily="34" charset="0"/>
              </a:rPr>
              <a:t> </a:t>
            </a:r>
            <a:r>
              <a:rPr lang="en-US" sz="2800" b="1" spc="-5" err="1">
                <a:solidFill>
                  <a:schemeClr val="bg1"/>
                </a:solidFill>
                <a:latin typeface="Arial" panose="020B0604020202020204" pitchFamily="34" charset="0"/>
                <a:cs typeface="Arial" panose="020B0604020202020204" pitchFamily="34" charset="0"/>
              </a:rPr>
              <a:t>leo</a:t>
            </a:r>
            <a:r>
              <a:rPr lang="en-US" sz="2800" b="1">
                <a:solidFill>
                  <a:schemeClr val="bg1"/>
                </a:solidFill>
                <a:latin typeface="Arial" panose="020B0604020202020204" pitchFamily="34" charset="0"/>
                <a:cs typeface="Arial" panose="020B0604020202020204" pitchFamily="34" charset="0"/>
              </a:rPr>
              <a:t> </a:t>
            </a:r>
            <a:r>
              <a:rPr lang="en-US" sz="2800" b="1" spc="-10">
                <a:solidFill>
                  <a:schemeClr val="bg1"/>
                </a:solidFill>
                <a:latin typeface="Arial" panose="020B0604020202020204" pitchFamily="34" charset="0"/>
                <a:cs typeface="Arial" panose="020B0604020202020204" pitchFamily="34" charset="0"/>
              </a:rPr>
              <a:t>dolor</a:t>
            </a:r>
            <a:r>
              <a:rPr lang="lv-LV" sz="2800" b="1" spc="-10">
                <a:solidFill>
                  <a:schemeClr val="bg1"/>
                </a:solidFill>
                <a:latin typeface="Arial" panose="020B0604020202020204" pitchFamily="34" charset="0"/>
                <a:cs typeface="Arial" panose="020B0604020202020204" pitchFamily="34" charset="0"/>
              </a:rPr>
              <a:t>t</a:t>
            </a:r>
            <a:endParaRPr lang="en-US" sz="2800" b="1" spc="-10">
              <a:solidFill>
                <a:schemeClr val="bg1"/>
              </a:solidFill>
              <a:latin typeface="Arial" panose="020B0604020202020204" pitchFamily="34" charset="0"/>
              <a:cs typeface="Arial" panose="020B0604020202020204" pitchFamily="34" charset="0"/>
            </a:endParaRPr>
          </a:p>
        </p:txBody>
      </p:sp>
      <p:sp>
        <p:nvSpPr>
          <p:cNvPr id="10" name="Text Placeholder 11"/>
          <p:cNvSpPr>
            <a:spLocks noGrp="1"/>
          </p:cNvSpPr>
          <p:nvPr>
            <p:ph type="body" sz="quarter" idx="16" hasCustomPrompt="1"/>
          </p:nvPr>
        </p:nvSpPr>
        <p:spPr>
          <a:xfrm>
            <a:off x="1007534" y="5967047"/>
            <a:ext cx="4305300" cy="248017"/>
          </a:xfrm>
          <a:prstGeom prst="rect">
            <a:avLst/>
          </a:prstGeom>
        </p:spPr>
        <p:txBody>
          <a:bodyPr lIns="0" tIns="0" rIns="0" bIns="0">
            <a:normAutofit/>
          </a:bodyPr>
          <a:lstStyle>
            <a:lvl1pPr>
              <a:lnSpc>
                <a:spcPct val="100000"/>
              </a:lnSpc>
              <a:spcBef>
                <a:spcPts val="0"/>
              </a:spcBef>
              <a:defRPr sz="1600" b="0" baseline="0">
                <a:solidFill>
                  <a:schemeClr val="bg1"/>
                </a:solidFill>
              </a:defRPr>
            </a:lvl1pPr>
          </a:lstStyle>
          <a:p>
            <a:pPr lvl="0"/>
            <a:r>
              <a:rPr lang="lv-LV"/>
              <a:t>www.rsu.lv</a:t>
            </a:r>
          </a:p>
        </p:txBody>
      </p:sp>
    </p:spTree>
    <p:extLst>
      <p:ext uri="{BB962C8B-B14F-4D97-AF65-F5344CB8AC3E}">
        <p14:creationId xmlns:p14="http://schemas.microsoft.com/office/powerpoint/2010/main" val="28320547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sp>
        <p:nvSpPr>
          <p:cNvPr id="10" name="object 3"/>
          <p:cNvSpPr/>
          <p:nvPr userDrawn="1"/>
        </p:nvSpPr>
        <p:spPr>
          <a:xfrm>
            <a:off x="8805336" y="1394"/>
            <a:ext cx="3386667" cy="6301740"/>
          </a:xfrm>
          <a:custGeom>
            <a:avLst/>
            <a:gdLst/>
            <a:ahLst/>
            <a:cxnLst/>
            <a:rect l="l" t="t" r="r" b="b"/>
            <a:pathLst>
              <a:path w="2540000" h="6301740">
                <a:moveTo>
                  <a:pt x="726185" y="4650397"/>
                </a:moveTo>
                <a:lnTo>
                  <a:pt x="583415" y="4650397"/>
                </a:lnTo>
                <a:lnTo>
                  <a:pt x="526056" y="4663097"/>
                </a:lnTo>
                <a:lnTo>
                  <a:pt x="472319" y="4675797"/>
                </a:lnTo>
                <a:lnTo>
                  <a:pt x="422370" y="4701197"/>
                </a:lnTo>
                <a:lnTo>
                  <a:pt x="376373" y="4726597"/>
                </a:lnTo>
                <a:lnTo>
                  <a:pt x="334492" y="4751997"/>
                </a:lnTo>
                <a:lnTo>
                  <a:pt x="296893" y="4777397"/>
                </a:lnTo>
                <a:lnTo>
                  <a:pt x="263740" y="4802797"/>
                </a:lnTo>
                <a:lnTo>
                  <a:pt x="235199" y="4828197"/>
                </a:lnTo>
                <a:lnTo>
                  <a:pt x="192608" y="4878997"/>
                </a:lnTo>
                <a:lnTo>
                  <a:pt x="165332" y="4917097"/>
                </a:lnTo>
                <a:lnTo>
                  <a:pt x="141594" y="4967897"/>
                </a:lnTo>
                <a:lnTo>
                  <a:pt x="121158" y="5005997"/>
                </a:lnTo>
                <a:lnTo>
                  <a:pt x="103787" y="5056797"/>
                </a:lnTo>
                <a:lnTo>
                  <a:pt x="89247" y="5094897"/>
                </a:lnTo>
                <a:lnTo>
                  <a:pt x="77300" y="5145697"/>
                </a:lnTo>
                <a:lnTo>
                  <a:pt x="67712" y="5196497"/>
                </a:lnTo>
                <a:lnTo>
                  <a:pt x="60246" y="5247297"/>
                </a:lnTo>
                <a:lnTo>
                  <a:pt x="54666" y="5298097"/>
                </a:lnTo>
                <a:lnTo>
                  <a:pt x="50737" y="5336197"/>
                </a:lnTo>
                <a:lnTo>
                  <a:pt x="48223" y="5386997"/>
                </a:lnTo>
                <a:lnTo>
                  <a:pt x="46887" y="5437797"/>
                </a:lnTo>
                <a:lnTo>
                  <a:pt x="46494" y="5488597"/>
                </a:lnTo>
                <a:lnTo>
                  <a:pt x="46922" y="5526697"/>
                </a:lnTo>
                <a:lnTo>
                  <a:pt x="48050" y="5590197"/>
                </a:lnTo>
                <a:lnTo>
                  <a:pt x="49645" y="5640997"/>
                </a:lnTo>
                <a:lnTo>
                  <a:pt x="51473" y="5704497"/>
                </a:lnTo>
                <a:lnTo>
                  <a:pt x="56023" y="5856897"/>
                </a:lnTo>
                <a:lnTo>
                  <a:pt x="56451" y="5882297"/>
                </a:lnTo>
                <a:lnTo>
                  <a:pt x="55899" y="5894997"/>
                </a:lnTo>
                <a:lnTo>
                  <a:pt x="54477" y="5933097"/>
                </a:lnTo>
                <a:lnTo>
                  <a:pt x="52532" y="5983897"/>
                </a:lnTo>
                <a:lnTo>
                  <a:pt x="50413" y="6047397"/>
                </a:lnTo>
                <a:lnTo>
                  <a:pt x="48468" y="6123597"/>
                </a:lnTo>
                <a:lnTo>
                  <a:pt x="47046" y="6187097"/>
                </a:lnTo>
                <a:lnTo>
                  <a:pt x="46494" y="6250597"/>
                </a:lnTo>
                <a:lnTo>
                  <a:pt x="47841" y="6275997"/>
                </a:lnTo>
                <a:lnTo>
                  <a:pt x="52300" y="6288697"/>
                </a:lnTo>
                <a:lnTo>
                  <a:pt x="60494" y="6301397"/>
                </a:lnTo>
                <a:lnTo>
                  <a:pt x="87995" y="6301397"/>
                </a:lnTo>
                <a:lnTo>
                  <a:pt x="91731" y="6288697"/>
                </a:lnTo>
                <a:lnTo>
                  <a:pt x="92976" y="6275997"/>
                </a:lnTo>
                <a:lnTo>
                  <a:pt x="93600" y="6250597"/>
                </a:lnTo>
                <a:lnTo>
                  <a:pt x="95470" y="6225197"/>
                </a:lnTo>
                <a:lnTo>
                  <a:pt x="98586" y="6187097"/>
                </a:lnTo>
                <a:lnTo>
                  <a:pt x="102946" y="6174397"/>
                </a:lnTo>
                <a:lnTo>
                  <a:pt x="117196" y="6123597"/>
                </a:lnTo>
                <a:lnTo>
                  <a:pt x="137258" y="6085497"/>
                </a:lnTo>
                <a:lnTo>
                  <a:pt x="198139" y="6047397"/>
                </a:lnTo>
                <a:lnTo>
                  <a:pt x="240617" y="6034697"/>
                </a:lnTo>
                <a:lnTo>
                  <a:pt x="292226" y="6021997"/>
                </a:lnTo>
                <a:lnTo>
                  <a:pt x="2539997" y="6021997"/>
                </a:lnTo>
                <a:lnTo>
                  <a:pt x="2539997" y="5755297"/>
                </a:lnTo>
                <a:lnTo>
                  <a:pt x="198829" y="5755297"/>
                </a:lnTo>
                <a:lnTo>
                  <a:pt x="187625" y="5742597"/>
                </a:lnTo>
                <a:lnTo>
                  <a:pt x="178908" y="5742597"/>
                </a:lnTo>
                <a:lnTo>
                  <a:pt x="165362" y="5691797"/>
                </a:lnTo>
                <a:lnTo>
                  <a:pt x="158980" y="5640997"/>
                </a:lnTo>
                <a:lnTo>
                  <a:pt x="154467" y="5577497"/>
                </a:lnTo>
                <a:lnTo>
                  <a:pt x="152755" y="5501297"/>
                </a:lnTo>
                <a:lnTo>
                  <a:pt x="154291" y="5450497"/>
                </a:lnTo>
                <a:lnTo>
                  <a:pt x="158868" y="5412397"/>
                </a:lnTo>
                <a:lnTo>
                  <a:pt x="166438" y="5361597"/>
                </a:lnTo>
                <a:lnTo>
                  <a:pt x="176956" y="5323497"/>
                </a:lnTo>
                <a:lnTo>
                  <a:pt x="190374" y="5285397"/>
                </a:lnTo>
                <a:lnTo>
                  <a:pt x="206646" y="5247297"/>
                </a:lnTo>
                <a:lnTo>
                  <a:pt x="225725" y="5209197"/>
                </a:lnTo>
                <a:lnTo>
                  <a:pt x="247564" y="5171097"/>
                </a:lnTo>
                <a:lnTo>
                  <a:pt x="272116" y="5145697"/>
                </a:lnTo>
                <a:lnTo>
                  <a:pt x="299334" y="5107597"/>
                </a:lnTo>
                <a:lnTo>
                  <a:pt x="329172" y="5082197"/>
                </a:lnTo>
                <a:lnTo>
                  <a:pt x="361584" y="5056797"/>
                </a:lnTo>
                <a:lnTo>
                  <a:pt x="396521" y="5031397"/>
                </a:lnTo>
                <a:lnTo>
                  <a:pt x="433937" y="5018697"/>
                </a:lnTo>
                <a:lnTo>
                  <a:pt x="473787" y="4993297"/>
                </a:lnTo>
                <a:lnTo>
                  <a:pt x="516022" y="4980597"/>
                </a:lnTo>
                <a:lnTo>
                  <a:pt x="560596" y="4967897"/>
                </a:lnTo>
                <a:lnTo>
                  <a:pt x="607462" y="4955197"/>
                </a:lnTo>
                <a:lnTo>
                  <a:pt x="656574" y="4942497"/>
                </a:lnTo>
                <a:lnTo>
                  <a:pt x="707884" y="4929797"/>
                </a:lnTo>
                <a:lnTo>
                  <a:pt x="1290760" y="4929797"/>
                </a:lnTo>
                <a:lnTo>
                  <a:pt x="1231685" y="4878997"/>
                </a:lnTo>
                <a:lnTo>
                  <a:pt x="1187925" y="4840897"/>
                </a:lnTo>
                <a:lnTo>
                  <a:pt x="1016574" y="4739297"/>
                </a:lnTo>
                <a:lnTo>
                  <a:pt x="974505" y="4713897"/>
                </a:lnTo>
                <a:lnTo>
                  <a:pt x="808384" y="4663097"/>
                </a:lnTo>
                <a:lnTo>
                  <a:pt x="767238" y="4663097"/>
                </a:lnTo>
                <a:lnTo>
                  <a:pt x="726185" y="4650397"/>
                </a:lnTo>
                <a:close/>
              </a:path>
              <a:path w="2540000" h="6301740">
                <a:moveTo>
                  <a:pt x="2539997" y="6021997"/>
                </a:moveTo>
                <a:lnTo>
                  <a:pt x="2208654" y="6021997"/>
                </a:lnTo>
                <a:lnTo>
                  <a:pt x="2247485" y="6034697"/>
                </a:lnTo>
                <a:lnTo>
                  <a:pt x="2314587" y="6034697"/>
                </a:lnTo>
                <a:lnTo>
                  <a:pt x="2369288" y="6047397"/>
                </a:lnTo>
                <a:lnTo>
                  <a:pt x="2416657" y="6060097"/>
                </a:lnTo>
                <a:lnTo>
                  <a:pt x="2454939" y="6072797"/>
                </a:lnTo>
                <a:lnTo>
                  <a:pt x="2497226" y="6136297"/>
                </a:lnTo>
                <a:lnTo>
                  <a:pt x="2506359" y="6187097"/>
                </a:lnTo>
                <a:lnTo>
                  <a:pt x="2510510" y="6225197"/>
                </a:lnTo>
                <a:lnTo>
                  <a:pt x="2512223" y="6237897"/>
                </a:lnTo>
                <a:lnTo>
                  <a:pt x="2516739" y="6250597"/>
                </a:lnTo>
                <a:lnTo>
                  <a:pt x="2523122" y="6250597"/>
                </a:lnTo>
                <a:lnTo>
                  <a:pt x="2530436" y="6263297"/>
                </a:lnTo>
                <a:lnTo>
                  <a:pt x="2539997" y="6250597"/>
                </a:lnTo>
                <a:lnTo>
                  <a:pt x="2539997" y="6021997"/>
                </a:lnTo>
                <a:close/>
              </a:path>
              <a:path w="2540000" h="6301740">
                <a:moveTo>
                  <a:pt x="1494769" y="5742597"/>
                </a:moveTo>
                <a:lnTo>
                  <a:pt x="1320844" y="5742597"/>
                </a:lnTo>
                <a:lnTo>
                  <a:pt x="1310257" y="5755297"/>
                </a:lnTo>
                <a:lnTo>
                  <a:pt x="1503119" y="5755297"/>
                </a:lnTo>
                <a:lnTo>
                  <a:pt x="1494769" y="5742597"/>
                </a:lnTo>
                <a:close/>
              </a:path>
              <a:path w="2540000" h="6301740">
                <a:moveTo>
                  <a:pt x="2530436" y="5425097"/>
                </a:moveTo>
                <a:lnTo>
                  <a:pt x="2523122" y="5437797"/>
                </a:lnTo>
                <a:lnTo>
                  <a:pt x="2516739" y="5437797"/>
                </a:lnTo>
                <a:lnTo>
                  <a:pt x="2512223" y="5450497"/>
                </a:lnTo>
                <a:lnTo>
                  <a:pt x="2510510" y="5463197"/>
                </a:lnTo>
                <a:lnTo>
                  <a:pt x="2509368" y="5488597"/>
                </a:lnTo>
                <a:lnTo>
                  <a:pt x="2506359" y="5526697"/>
                </a:lnTo>
                <a:lnTo>
                  <a:pt x="2502104" y="5564797"/>
                </a:lnTo>
                <a:lnTo>
                  <a:pt x="2497226" y="5602897"/>
                </a:lnTo>
                <a:lnTo>
                  <a:pt x="2482380" y="5653697"/>
                </a:lnTo>
                <a:lnTo>
                  <a:pt x="2454939" y="5691797"/>
                </a:lnTo>
                <a:lnTo>
                  <a:pt x="2416657" y="5717197"/>
                </a:lnTo>
                <a:lnTo>
                  <a:pt x="2369288" y="5729897"/>
                </a:lnTo>
                <a:lnTo>
                  <a:pt x="2314587" y="5742597"/>
                </a:lnTo>
                <a:lnTo>
                  <a:pt x="2121162" y="5742597"/>
                </a:lnTo>
                <a:lnTo>
                  <a:pt x="2072790" y="5755297"/>
                </a:lnTo>
                <a:lnTo>
                  <a:pt x="2539997" y="5755297"/>
                </a:lnTo>
                <a:lnTo>
                  <a:pt x="2539997" y="5437797"/>
                </a:lnTo>
                <a:lnTo>
                  <a:pt x="2530436" y="5425097"/>
                </a:lnTo>
                <a:close/>
              </a:path>
              <a:path w="2540000" h="6301740">
                <a:moveTo>
                  <a:pt x="1290760" y="4929797"/>
                </a:moveTo>
                <a:lnTo>
                  <a:pt x="878471" y="4929797"/>
                </a:lnTo>
                <a:lnTo>
                  <a:pt x="936891" y="4942497"/>
                </a:lnTo>
                <a:lnTo>
                  <a:pt x="992083" y="4942497"/>
                </a:lnTo>
                <a:lnTo>
                  <a:pt x="1043955" y="4955197"/>
                </a:lnTo>
                <a:lnTo>
                  <a:pt x="1092413" y="4967897"/>
                </a:lnTo>
                <a:lnTo>
                  <a:pt x="1137367" y="4993297"/>
                </a:lnTo>
                <a:lnTo>
                  <a:pt x="1178724" y="5005997"/>
                </a:lnTo>
                <a:lnTo>
                  <a:pt x="1216390" y="5031397"/>
                </a:lnTo>
                <a:lnTo>
                  <a:pt x="1250276" y="5056797"/>
                </a:lnTo>
                <a:lnTo>
                  <a:pt x="1280287" y="5082197"/>
                </a:lnTo>
                <a:lnTo>
                  <a:pt x="1328318" y="5132997"/>
                </a:lnTo>
                <a:lnTo>
                  <a:pt x="1355279" y="5183797"/>
                </a:lnTo>
                <a:lnTo>
                  <a:pt x="1373476" y="5234597"/>
                </a:lnTo>
                <a:lnTo>
                  <a:pt x="1384502" y="5285397"/>
                </a:lnTo>
                <a:lnTo>
                  <a:pt x="1389950" y="5336197"/>
                </a:lnTo>
                <a:lnTo>
                  <a:pt x="1391411" y="5386997"/>
                </a:lnTo>
                <a:lnTo>
                  <a:pt x="1390036" y="5437797"/>
                </a:lnTo>
                <a:lnTo>
                  <a:pt x="1386104" y="5501297"/>
                </a:lnTo>
                <a:lnTo>
                  <a:pt x="1379907" y="5564797"/>
                </a:lnTo>
                <a:lnTo>
                  <a:pt x="1371734" y="5615597"/>
                </a:lnTo>
                <a:lnTo>
                  <a:pt x="1361878" y="5666397"/>
                </a:lnTo>
                <a:lnTo>
                  <a:pt x="1350627" y="5704497"/>
                </a:lnTo>
                <a:lnTo>
                  <a:pt x="1330183" y="5742597"/>
                </a:lnTo>
                <a:lnTo>
                  <a:pt x="1489531" y="5742597"/>
                </a:lnTo>
                <a:lnTo>
                  <a:pt x="1494358" y="5323497"/>
                </a:lnTo>
                <a:lnTo>
                  <a:pt x="1505561" y="5285397"/>
                </a:lnTo>
                <a:lnTo>
                  <a:pt x="1538593" y="5259997"/>
                </a:lnTo>
                <a:lnTo>
                  <a:pt x="1567975" y="5234597"/>
                </a:lnTo>
                <a:lnTo>
                  <a:pt x="1601809" y="5209197"/>
                </a:lnTo>
                <a:lnTo>
                  <a:pt x="1639482" y="5183797"/>
                </a:lnTo>
                <a:lnTo>
                  <a:pt x="1723901" y="5120297"/>
                </a:lnTo>
                <a:lnTo>
                  <a:pt x="1769425" y="5094897"/>
                </a:lnTo>
                <a:lnTo>
                  <a:pt x="1816344" y="5056797"/>
                </a:lnTo>
                <a:lnTo>
                  <a:pt x="1411338" y="5056797"/>
                </a:lnTo>
                <a:lnTo>
                  <a:pt x="1365671" y="5005997"/>
                </a:lnTo>
                <a:lnTo>
                  <a:pt x="1320528" y="4955197"/>
                </a:lnTo>
                <a:lnTo>
                  <a:pt x="1290760" y="4929797"/>
                </a:lnTo>
                <a:close/>
              </a:path>
              <a:path w="2540000" h="6301740">
                <a:moveTo>
                  <a:pt x="2539997" y="3862997"/>
                </a:moveTo>
                <a:lnTo>
                  <a:pt x="2534403" y="3875697"/>
                </a:lnTo>
                <a:lnTo>
                  <a:pt x="2513838" y="3913797"/>
                </a:lnTo>
                <a:lnTo>
                  <a:pt x="2502427" y="3939492"/>
                </a:lnTo>
                <a:lnTo>
                  <a:pt x="2500553" y="3951897"/>
                </a:lnTo>
                <a:lnTo>
                  <a:pt x="2495741" y="3977297"/>
                </a:lnTo>
                <a:lnTo>
                  <a:pt x="2488758" y="4015397"/>
                </a:lnTo>
                <a:lnTo>
                  <a:pt x="2478825" y="4040797"/>
                </a:lnTo>
                <a:lnTo>
                  <a:pt x="2465167" y="4078897"/>
                </a:lnTo>
                <a:lnTo>
                  <a:pt x="2447005" y="4116997"/>
                </a:lnTo>
                <a:lnTo>
                  <a:pt x="2423564" y="4167797"/>
                </a:lnTo>
                <a:lnTo>
                  <a:pt x="2394064" y="4205897"/>
                </a:lnTo>
                <a:lnTo>
                  <a:pt x="2357731" y="4256697"/>
                </a:lnTo>
                <a:lnTo>
                  <a:pt x="2313785" y="4307497"/>
                </a:lnTo>
                <a:lnTo>
                  <a:pt x="2261450" y="4358297"/>
                </a:lnTo>
                <a:lnTo>
                  <a:pt x="2232823" y="4383697"/>
                </a:lnTo>
                <a:lnTo>
                  <a:pt x="2203106" y="4409097"/>
                </a:lnTo>
                <a:lnTo>
                  <a:pt x="2172317" y="4447197"/>
                </a:lnTo>
                <a:lnTo>
                  <a:pt x="2140479" y="4472597"/>
                </a:lnTo>
                <a:lnTo>
                  <a:pt x="2107611" y="4497997"/>
                </a:lnTo>
                <a:lnTo>
                  <a:pt x="2073735" y="4523397"/>
                </a:lnTo>
                <a:lnTo>
                  <a:pt x="2038870" y="4561497"/>
                </a:lnTo>
                <a:lnTo>
                  <a:pt x="2003038" y="4586897"/>
                </a:lnTo>
                <a:lnTo>
                  <a:pt x="1966260" y="4612297"/>
                </a:lnTo>
                <a:lnTo>
                  <a:pt x="1928554" y="4650397"/>
                </a:lnTo>
                <a:lnTo>
                  <a:pt x="1889944" y="4675797"/>
                </a:lnTo>
                <a:lnTo>
                  <a:pt x="1850448" y="4713897"/>
                </a:lnTo>
                <a:lnTo>
                  <a:pt x="1810087" y="4739297"/>
                </a:lnTo>
                <a:lnTo>
                  <a:pt x="1768883" y="4777397"/>
                </a:lnTo>
                <a:lnTo>
                  <a:pt x="1726855" y="4802797"/>
                </a:lnTo>
                <a:lnTo>
                  <a:pt x="1684025" y="4840897"/>
                </a:lnTo>
                <a:lnTo>
                  <a:pt x="1640412" y="4878997"/>
                </a:lnTo>
                <a:lnTo>
                  <a:pt x="1458552" y="5018697"/>
                </a:lnTo>
                <a:lnTo>
                  <a:pt x="1411338" y="5056797"/>
                </a:lnTo>
                <a:lnTo>
                  <a:pt x="1816344" y="5056797"/>
                </a:lnTo>
                <a:lnTo>
                  <a:pt x="1864047" y="5018697"/>
                </a:lnTo>
                <a:lnTo>
                  <a:pt x="1911923" y="4993297"/>
                </a:lnTo>
                <a:lnTo>
                  <a:pt x="1959361" y="4955197"/>
                </a:lnTo>
                <a:lnTo>
                  <a:pt x="2114569" y="4828197"/>
                </a:lnTo>
                <a:lnTo>
                  <a:pt x="2164381" y="4790097"/>
                </a:lnTo>
                <a:lnTo>
                  <a:pt x="2211128" y="4764697"/>
                </a:lnTo>
                <a:lnTo>
                  <a:pt x="2254810" y="4726597"/>
                </a:lnTo>
                <a:lnTo>
                  <a:pt x="2295427" y="4688497"/>
                </a:lnTo>
                <a:lnTo>
                  <a:pt x="2332978" y="4663097"/>
                </a:lnTo>
                <a:lnTo>
                  <a:pt x="2367464" y="4624997"/>
                </a:lnTo>
                <a:lnTo>
                  <a:pt x="2398884" y="4599597"/>
                </a:lnTo>
                <a:lnTo>
                  <a:pt x="2427239" y="4561497"/>
                </a:lnTo>
                <a:lnTo>
                  <a:pt x="2452529" y="4536097"/>
                </a:lnTo>
                <a:lnTo>
                  <a:pt x="2474753" y="4497997"/>
                </a:lnTo>
                <a:lnTo>
                  <a:pt x="2493911" y="4472597"/>
                </a:lnTo>
                <a:lnTo>
                  <a:pt x="2512046" y="4434497"/>
                </a:lnTo>
                <a:lnTo>
                  <a:pt x="2526753" y="4396397"/>
                </a:lnTo>
                <a:lnTo>
                  <a:pt x="2538264" y="4345597"/>
                </a:lnTo>
                <a:lnTo>
                  <a:pt x="2539997" y="4345597"/>
                </a:lnTo>
                <a:lnTo>
                  <a:pt x="2539997" y="3862997"/>
                </a:lnTo>
                <a:close/>
              </a:path>
              <a:path w="2540000" h="6301740">
                <a:moveTo>
                  <a:pt x="2424978" y="2923197"/>
                </a:moveTo>
                <a:lnTo>
                  <a:pt x="2078944" y="2923197"/>
                </a:lnTo>
                <a:lnTo>
                  <a:pt x="2158641" y="2948597"/>
                </a:lnTo>
                <a:lnTo>
                  <a:pt x="2235574" y="2973997"/>
                </a:lnTo>
                <a:lnTo>
                  <a:pt x="2272105" y="2999397"/>
                </a:lnTo>
                <a:lnTo>
                  <a:pt x="2306864" y="3012097"/>
                </a:lnTo>
                <a:lnTo>
                  <a:pt x="2339493" y="3050197"/>
                </a:lnTo>
                <a:lnTo>
                  <a:pt x="2369632" y="3075597"/>
                </a:lnTo>
                <a:lnTo>
                  <a:pt x="2396920" y="3113697"/>
                </a:lnTo>
                <a:lnTo>
                  <a:pt x="2420997" y="3151797"/>
                </a:lnTo>
                <a:lnTo>
                  <a:pt x="2441504" y="3189897"/>
                </a:lnTo>
                <a:lnTo>
                  <a:pt x="2458080" y="3240697"/>
                </a:lnTo>
                <a:lnTo>
                  <a:pt x="2470366" y="3291497"/>
                </a:lnTo>
                <a:lnTo>
                  <a:pt x="2478002" y="3342297"/>
                </a:lnTo>
                <a:lnTo>
                  <a:pt x="2480627" y="3405797"/>
                </a:lnTo>
                <a:lnTo>
                  <a:pt x="2479182" y="3443897"/>
                </a:lnTo>
                <a:lnTo>
                  <a:pt x="2474760" y="3494697"/>
                </a:lnTo>
                <a:lnTo>
                  <a:pt x="2467231" y="3545497"/>
                </a:lnTo>
                <a:lnTo>
                  <a:pt x="2456463" y="3583597"/>
                </a:lnTo>
                <a:lnTo>
                  <a:pt x="2442325" y="3634397"/>
                </a:lnTo>
                <a:lnTo>
                  <a:pt x="2424688" y="3672497"/>
                </a:lnTo>
                <a:lnTo>
                  <a:pt x="2403421" y="3710597"/>
                </a:lnTo>
                <a:lnTo>
                  <a:pt x="2378391" y="3748697"/>
                </a:lnTo>
                <a:lnTo>
                  <a:pt x="2349470" y="3786797"/>
                </a:lnTo>
                <a:lnTo>
                  <a:pt x="2316526" y="3812197"/>
                </a:lnTo>
                <a:lnTo>
                  <a:pt x="2279428" y="3837597"/>
                </a:lnTo>
                <a:lnTo>
                  <a:pt x="2238046" y="3862997"/>
                </a:lnTo>
                <a:lnTo>
                  <a:pt x="2192248" y="3875697"/>
                </a:lnTo>
                <a:lnTo>
                  <a:pt x="2141905" y="3888397"/>
                </a:lnTo>
                <a:lnTo>
                  <a:pt x="2107296" y="3901097"/>
                </a:lnTo>
                <a:lnTo>
                  <a:pt x="2002123" y="3901097"/>
                </a:lnTo>
                <a:lnTo>
                  <a:pt x="1990812" y="3913797"/>
                </a:lnTo>
                <a:lnTo>
                  <a:pt x="1984480" y="3913797"/>
                </a:lnTo>
                <a:lnTo>
                  <a:pt x="1982508" y="3926497"/>
                </a:lnTo>
                <a:lnTo>
                  <a:pt x="1985674" y="3939197"/>
                </a:lnTo>
                <a:lnTo>
                  <a:pt x="1995379" y="3939197"/>
                </a:lnTo>
                <a:lnTo>
                  <a:pt x="2011933" y="3951897"/>
                </a:lnTo>
                <a:lnTo>
                  <a:pt x="2099617" y="3951897"/>
                </a:lnTo>
                <a:lnTo>
                  <a:pt x="2144211" y="3964597"/>
                </a:lnTo>
                <a:lnTo>
                  <a:pt x="2475647" y="3964597"/>
                </a:lnTo>
                <a:lnTo>
                  <a:pt x="2506310" y="3913797"/>
                </a:lnTo>
                <a:lnTo>
                  <a:pt x="2509266" y="3875697"/>
                </a:lnTo>
                <a:lnTo>
                  <a:pt x="2510510" y="3824897"/>
                </a:lnTo>
                <a:lnTo>
                  <a:pt x="2512223" y="3812197"/>
                </a:lnTo>
                <a:lnTo>
                  <a:pt x="2516739" y="3812197"/>
                </a:lnTo>
                <a:lnTo>
                  <a:pt x="2523122" y="3799497"/>
                </a:lnTo>
                <a:lnTo>
                  <a:pt x="2539997" y="3799497"/>
                </a:lnTo>
                <a:lnTo>
                  <a:pt x="2539997" y="3113697"/>
                </a:lnTo>
                <a:lnTo>
                  <a:pt x="2532602" y="3100997"/>
                </a:lnTo>
                <a:lnTo>
                  <a:pt x="2512558" y="3050197"/>
                </a:lnTo>
                <a:lnTo>
                  <a:pt x="2489730" y="3012097"/>
                </a:lnTo>
                <a:lnTo>
                  <a:pt x="2464028" y="2973997"/>
                </a:lnTo>
                <a:lnTo>
                  <a:pt x="2424978" y="2923197"/>
                </a:lnTo>
                <a:close/>
              </a:path>
              <a:path w="2540000" h="6301740">
                <a:moveTo>
                  <a:pt x="2539997" y="3799497"/>
                </a:moveTo>
                <a:lnTo>
                  <a:pt x="2523122" y="3799497"/>
                </a:lnTo>
                <a:lnTo>
                  <a:pt x="2516739" y="3812197"/>
                </a:lnTo>
                <a:lnTo>
                  <a:pt x="2512223" y="3812197"/>
                </a:lnTo>
                <a:lnTo>
                  <a:pt x="2510510" y="3824897"/>
                </a:lnTo>
                <a:lnTo>
                  <a:pt x="2510355" y="3850297"/>
                </a:lnTo>
                <a:lnTo>
                  <a:pt x="2509266" y="3875697"/>
                </a:lnTo>
                <a:lnTo>
                  <a:pt x="2506310" y="3913797"/>
                </a:lnTo>
                <a:lnTo>
                  <a:pt x="2502427" y="3939492"/>
                </a:lnTo>
                <a:lnTo>
                  <a:pt x="2513838" y="3913797"/>
                </a:lnTo>
                <a:lnTo>
                  <a:pt x="2534403" y="3875697"/>
                </a:lnTo>
                <a:lnTo>
                  <a:pt x="2539997" y="3862997"/>
                </a:lnTo>
                <a:lnTo>
                  <a:pt x="2539997" y="3799497"/>
                </a:lnTo>
                <a:close/>
              </a:path>
              <a:path w="2540000" h="6301740">
                <a:moveTo>
                  <a:pt x="147469" y="2745397"/>
                </a:moveTo>
                <a:lnTo>
                  <a:pt x="55205" y="2745397"/>
                </a:lnTo>
                <a:lnTo>
                  <a:pt x="51106" y="2758097"/>
                </a:lnTo>
                <a:lnTo>
                  <a:pt x="49809" y="2783497"/>
                </a:lnTo>
                <a:lnTo>
                  <a:pt x="49083" y="2796197"/>
                </a:lnTo>
                <a:lnTo>
                  <a:pt x="46491" y="2821597"/>
                </a:lnTo>
                <a:lnTo>
                  <a:pt x="41408" y="2846997"/>
                </a:lnTo>
                <a:lnTo>
                  <a:pt x="33210" y="2897797"/>
                </a:lnTo>
                <a:lnTo>
                  <a:pt x="23831" y="2935897"/>
                </a:lnTo>
                <a:lnTo>
                  <a:pt x="15744" y="2986697"/>
                </a:lnTo>
                <a:lnTo>
                  <a:pt x="9132" y="3024797"/>
                </a:lnTo>
                <a:lnTo>
                  <a:pt x="4182" y="3088297"/>
                </a:lnTo>
                <a:lnTo>
                  <a:pt x="1076" y="3139097"/>
                </a:lnTo>
                <a:lnTo>
                  <a:pt x="0" y="3202597"/>
                </a:lnTo>
                <a:lnTo>
                  <a:pt x="1490" y="3253397"/>
                </a:lnTo>
                <a:lnTo>
                  <a:pt x="5913" y="3316897"/>
                </a:lnTo>
                <a:lnTo>
                  <a:pt x="13194" y="3367697"/>
                </a:lnTo>
                <a:lnTo>
                  <a:pt x="23262" y="3418497"/>
                </a:lnTo>
                <a:lnTo>
                  <a:pt x="36044" y="3469297"/>
                </a:lnTo>
                <a:lnTo>
                  <a:pt x="51465" y="3507397"/>
                </a:lnTo>
                <a:lnTo>
                  <a:pt x="69454" y="3558197"/>
                </a:lnTo>
                <a:lnTo>
                  <a:pt x="89938" y="3596297"/>
                </a:lnTo>
                <a:lnTo>
                  <a:pt x="112842" y="3634397"/>
                </a:lnTo>
                <a:lnTo>
                  <a:pt x="138095" y="3672497"/>
                </a:lnTo>
                <a:lnTo>
                  <a:pt x="165623" y="3710597"/>
                </a:lnTo>
                <a:lnTo>
                  <a:pt x="195354" y="3735997"/>
                </a:lnTo>
                <a:lnTo>
                  <a:pt x="227214" y="3761397"/>
                </a:lnTo>
                <a:lnTo>
                  <a:pt x="261131" y="3786797"/>
                </a:lnTo>
                <a:lnTo>
                  <a:pt x="297031" y="3812197"/>
                </a:lnTo>
                <a:lnTo>
                  <a:pt x="334841" y="3837597"/>
                </a:lnTo>
                <a:lnTo>
                  <a:pt x="374489" y="3850297"/>
                </a:lnTo>
                <a:lnTo>
                  <a:pt x="415902" y="3862997"/>
                </a:lnTo>
                <a:lnTo>
                  <a:pt x="459006" y="3875697"/>
                </a:lnTo>
                <a:lnTo>
                  <a:pt x="503729" y="3888397"/>
                </a:lnTo>
                <a:lnTo>
                  <a:pt x="709462" y="3888397"/>
                </a:lnTo>
                <a:lnTo>
                  <a:pt x="934383" y="3812197"/>
                </a:lnTo>
                <a:lnTo>
                  <a:pt x="973296" y="3786797"/>
                </a:lnTo>
                <a:lnTo>
                  <a:pt x="1012900" y="3761397"/>
                </a:lnTo>
                <a:lnTo>
                  <a:pt x="1053300" y="3723297"/>
                </a:lnTo>
                <a:lnTo>
                  <a:pt x="1094602" y="3697897"/>
                </a:lnTo>
                <a:lnTo>
                  <a:pt x="1122808" y="3672497"/>
                </a:lnTo>
                <a:lnTo>
                  <a:pt x="451028" y="3672497"/>
                </a:lnTo>
                <a:lnTo>
                  <a:pt x="403766" y="3659797"/>
                </a:lnTo>
                <a:lnTo>
                  <a:pt x="359743" y="3647097"/>
                </a:lnTo>
                <a:lnTo>
                  <a:pt x="319053" y="3634397"/>
                </a:lnTo>
                <a:lnTo>
                  <a:pt x="281791" y="3608997"/>
                </a:lnTo>
                <a:lnTo>
                  <a:pt x="248050" y="3583597"/>
                </a:lnTo>
                <a:lnTo>
                  <a:pt x="217925" y="3558197"/>
                </a:lnTo>
                <a:lnTo>
                  <a:pt x="191511" y="3520097"/>
                </a:lnTo>
                <a:lnTo>
                  <a:pt x="168902" y="3481997"/>
                </a:lnTo>
                <a:lnTo>
                  <a:pt x="150191" y="3443897"/>
                </a:lnTo>
                <a:lnTo>
                  <a:pt x="135475" y="3405797"/>
                </a:lnTo>
                <a:lnTo>
                  <a:pt x="124846" y="3354997"/>
                </a:lnTo>
                <a:lnTo>
                  <a:pt x="118400" y="3316897"/>
                </a:lnTo>
                <a:lnTo>
                  <a:pt x="116230" y="3266097"/>
                </a:lnTo>
                <a:lnTo>
                  <a:pt x="120172" y="3177197"/>
                </a:lnTo>
                <a:lnTo>
                  <a:pt x="131027" y="3113697"/>
                </a:lnTo>
                <a:lnTo>
                  <a:pt x="147342" y="3050197"/>
                </a:lnTo>
                <a:lnTo>
                  <a:pt x="167661" y="2999397"/>
                </a:lnTo>
                <a:lnTo>
                  <a:pt x="190531" y="2948597"/>
                </a:lnTo>
                <a:lnTo>
                  <a:pt x="214497" y="2923197"/>
                </a:lnTo>
                <a:lnTo>
                  <a:pt x="238104" y="2897797"/>
                </a:lnTo>
                <a:lnTo>
                  <a:pt x="259897" y="2872397"/>
                </a:lnTo>
                <a:lnTo>
                  <a:pt x="278423" y="2859697"/>
                </a:lnTo>
                <a:lnTo>
                  <a:pt x="292226" y="2846997"/>
                </a:lnTo>
                <a:lnTo>
                  <a:pt x="327975" y="2834297"/>
                </a:lnTo>
                <a:lnTo>
                  <a:pt x="420646" y="2808897"/>
                </a:lnTo>
                <a:lnTo>
                  <a:pt x="476220" y="2808897"/>
                </a:lnTo>
                <a:lnTo>
                  <a:pt x="489813" y="2796197"/>
                </a:lnTo>
                <a:lnTo>
                  <a:pt x="498425" y="2796197"/>
                </a:lnTo>
                <a:lnTo>
                  <a:pt x="501434" y="2783497"/>
                </a:lnTo>
                <a:lnTo>
                  <a:pt x="496972" y="2770797"/>
                </a:lnTo>
                <a:lnTo>
                  <a:pt x="483171" y="2758097"/>
                </a:lnTo>
                <a:lnTo>
                  <a:pt x="196943" y="2758097"/>
                </a:lnTo>
                <a:lnTo>
                  <a:pt x="147469" y="2745397"/>
                </a:lnTo>
                <a:close/>
              </a:path>
              <a:path w="2540000" h="6301740">
                <a:moveTo>
                  <a:pt x="1983116" y="2694597"/>
                </a:moveTo>
                <a:lnTo>
                  <a:pt x="1790763" y="2694597"/>
                </a:lnTo>
                <a:lnTo>
                  <a:pt x="1712493" y="2719997"/>
                </a:lnTo>
                <a:lnTo>
                  <a:pt x="1673851" y="2719997"/>
                </a:lnTo>
                <a:lnTo>
                  <a:pt x="1635349" y="2745397"/>
                </a:lnTo>
                <a:lnTo>
                  <a:pt x="1558194" y="2770797"/>
                </a:lnTo>
                <a:lnTo>
                  <a:pt x="1479888" y="2821597"/>
                </a:lnTo>
                <a:lnTo>
                  <a:pt x="1439947" y="2859697"/>
                </a:lnTo>
                <a:lnTo>
                  <a:pt x="1399292" y="2885097"/>
                </a:lnTo>
                <a:lnTo>
                  <a:pt x="1357780" y="2923197"/>
                </a:lnTo>
                <a:lnTo>
                  <a:pt x="1315268" y="2961297"/>
                </a:lnTo>
                <a:lnTo>
                  <a:pt x="1271615" y="3012097"/>
                </a:lnTo>
                <a:lnTo>
                  <a:pt x="1226678" y="3062897"/>
                </a:lnTo>
                <a:lnTo>
                  <a:pt x="1180315" y="3113697"/>
                </a:lnTo>
                <a:lnTo>
                  <a:pt x="1132382" y="3177197"/>
                </a:lnTo>
                <a:lnTo>
                  <a:pt x="1059332" y="3266097"/>
                </a:lnTo>
                <a:lnTo>
                  <a:pt x="1011188" y="3329597"/>
                </a:lnTo>
                <a:lnTo>
                  <a:pt x="966143" y="3380397"/>
                </a:lnTo>
                <a:lnTo>
                  <a:pt x="923844" y="3431197"/>
                </a:lnTo>
                <a:lnTo>
                  <a:pt x="883935" y="3481997"/>
                </a:lnTo>
                <a:lnTo>
                  <a:pt x="846064" y="3520097"/>
                </a:lnTo>
                <a:lnTo>
                  <a:pt x="809874" y="3545497"/>
                </a:lnTo>
                <a:lnTo>
                  <a:pt x="775014" y="3583597"/>
                </a:lnTo>
                <a:lnTo>
                  <a:pt x="741127" y="3608997"/>
                </a:lnTo>
                <a:lnTo>
                  <a:pt x="573903" y="3672497"/>
                </a:lnTo>
                <a:lnTo>
                  <a:pt x="1122808" y="3672497"/>
                </a:lnTo>
                <a:lnTo>
                  <a:pt x="1136911" y="3659797"/>
                </a:lnTo>
                <a:lnTo>
                  <a:pt x="1180335" y="3608997"/>
                </a:lnTo>
                <a:lnTo>
                  <a:pt x="1224978" y="3570897"/>
                </a:lnTo>
                <a:lnTo>
                  <a:pt x="1270948" y="3520097"/>
                </a:lnTo>
                <a:lnTo>
                  <a:pt x="1318348" y="3456597"/>
                </a:lnTo>
                <a:lnTo>
                  <a:pt x="1441221" y="3304197"/>
                </a:lnTo>
                <a:lnTo>
                  <a:pt x="1487062" y="3253397"/>
                </a:lnTo>
                <a:lnTo>
                  <a:pt x="1530513" y="3202597"/>
                </a:lnTo>
                <a:lnTo>
                  <a:pt x="1571927" y="3164497"/>
                </a:lnTo>
                <a:lnTo>
                  <a:pt x="1611658" y="3113697"/>
                </a:lnTo>
                <a:lnTo>
                  <a:pt x="1650061" y="3088297"/>
                </a:lnTo>
                <a:lnTo>
                  <a:pt x="1687489" y="3050197"/>
                </a:lnTo>
                <a:lnTo>
                  <a:pt x="1797473" y="2973997"/>
                </a:lnTo>
                <a:lnTo>
                  <a:pt x="1872419" y="2948597"/>
                </a:lnTo>
                <a:lnTo>
                  <a:pt x="1911442" y="2935897"/>
                </a:lnTo>
                <a:lnTo>
                  <a:pt x="1951970" y="2935897"/>
                </a:lnTo>
                <a:lnTo>
                  <a:pt x="1994357" y="2923197"/>
                </a:lnTo>
                <a:lnTo>
                  <a:pt x="2424978" y="2923197"/>
                </a:lnTo>
                <a:lnTo>
                  <a:pt x="2383308" y="2885097"/>
                </a:lnTo>
                <a:lnTo>
                  <a:pt x="2339580" y="2846997"/>
                </a:lnTo>
                <a:lnTo>
                  <a:pt x="2294355" y="2808897"/>
                </a:lnTo>
                <a:lnTo>
                  <a:pt x="2155326" y="2732697"/>
                </a:lnTo>
                <a:lnTo>
                  <a:pt x="2065467" y="2707297"/>
                </a:lnTo>
                <a:lnTo>
                  <a:pt x="2023072" y="2707297"/>
                </a:lnTo>
                <a:lnTo>
                  <a:pt x="1983116" y="2694597"/>
                </a:lnTo>
                <a:close/>
              </a:path>
              <a:path w="2540000" h="6301740">
                <a:moveTo>
                  <a:pt x="81768" y="1676399"/>
                </a:moveTo>
                <a:lnTo>
                  <a:pt x="60494" y="1676399"/>
                </a:lnTo>
                <a:lnTo>
                  <a:pt x="52300" y="1689099"/>
                </a:lnTo>
                <a:lnTo>
                  <a:pt x="47841" y="1701799"/>
                </a:lnTo>
                <a:lnTo>
                  <a:pt x="46494" y="1727199"/>
                </a:lnTo>
                <a:lnTo>
                  <a:pt x="47232" y="1790699"/>
                </a:lnTo>
                <a:lnTo>
                  <a:pt x="49076" y="1854199"/>
                </a:lnTo>
                <a:lnTo>
                  <a:pt x="53870" y="1981199"/>
                </a:lnTo>
                <a:lnTo>
                  <a:pt x="55713" y="2031999"/>
                </a:lnTo>
                <a:lnTo>
                  <a:pt x="56451" y="2057399"/>
                </a:lnTo>
                <a:lnTo>
                  <a:pt x="56023" y="2082799"/>
                </a:lnTo>
                <a:lnTo>
                  <a:pt x="54895" y="2108199"/>
                </a:lnTo>
                <a:lnTo>
                  <a:pt x="53301" y="2158999"/>
                </a:lnTo>
                <a:lnTo>
                  <a:pt x="49645" y="2260599"/>
                </a:lnTo>
                <a:lnTo>
                  <a:pt x="48050" y="2324099"/>
                </a:lnTo>
                <a:lnTo>
                  <a:pt x="46922" y="2387599"/>
                </a:lnTo>
                <a:lnTo>
                  <a:pt x="46494" y="2438399"/>
                </a:lnTo>
                <a:lnTo>
                  <a:pt x="47841" y="2463799"/>
                </a:lnTo>
                <a:lnTo>
                  <a:pt x="52300" y="2476499"/>
                </a:lnTo>
                <a:lnTo>
                  <a:pt x="60494" y="2489199"/>
                </a:lnTo>
                <a:lnTo>
                  <a:pt x="87995" y="2489199"/>
                </a:lnTo>
                <a:lnTo>
                  <a:pt x="91731" y="2476499"/>
                </a:lnTo>
                <a:lnTo>
                  <a:pt x="92976" y="2463799"/>
                </a:lnTo>
                <a:lnTo>
                  <a:pt x="93600" y="2438399"/>
                </a:lnTo>
                <a:lnTo>
                  <a:pt x="95470" y="2412999"/>
                </a:lnTo>
                <a:lnTo>
                  <a:pt x="98586" y="2374899"/>
                </a:lnTo>
                <a:lnTo>
                  <a:pt x="102946" y="2362199"/>
                </a:lnTo>
                <a:lnTo>
                  <a:pt x="117196" y="2311399"/>
                </a:lnTo>
                <a:lnTo>
                  <a:pt x="137258" y="2273299"/>
                </a:lnTo>
                <a:lnTo>
                  <a:pt x="198139" y="2235199"/>
                </a:lnTo>
                <a:lnTo>
                  <a:pt x="240617" y="2222499"/>
                </a:lnTo>
                <a:lnTo>
                  <a:pt x="292226" y="2209799"/>
                </a:lnTo>
                <a:lnTo>
                  <a:pt x="1568839" y="2209799"/>
                </a:lnTo>
                <a:lnTo>
                  <a:pt x="1639279" y="2197099"/>
                </a:lnTo>
                <a:lnTo>
                  <a:pt x="1705833" y="2197099"/>
                </a:lnTo>
                <a:lnTo>
                  <a:pt x="1768653" y="2184399"/>
                </a:lnTo>
                <a:lnTo>
                  <a:pt x="1827895" y="2184399"/>
                </a:lnTo>
                <a:lnTo>
                  <a:pt x="1883712" y="2171699"/>
                </a:lnTo>
                <a:lnTo>
                  <a:pt x="1936258" y="2158999"/>
                </a:lnTo>
                <a:lnTo>
                  <a:pt x="1985687" y="2146299"/>
                </a:lnTo>
                <a:lnTo>
                  <a:pt x="2032153" y="2133599"/>
                </a:lnTo>
                <a:lnTo>
                  <a:pt x="2075810" y="2120899"/>
                </a:lnTo>
                <a:lnTo>
                  <a:pt x="2116812" y="2095499"/>
                </a:lnTo>
                <a:lnTo>
                  <a:pt x="2155313" y="2082799"/>
                </a:lnTo>
                <a:lnTo>
                  <a:pt x="2191467" y="2057399"/>
                </a:lnTo>
                <a:lnTo>
                  <a:pt x="2225427" y="2031999"/>
                </a:lnTo>
                <a:lnTo>
                  <a:pt x="2257349" y="2019299"/>
                </a:lnTo>
                <a:lnTo>
                  <a:pt x="2287386" y="1993899"/>
                </a:lnTo>
                <a:lnTo>
                  <a:pt x="2315691" y="1968499"/>
                </a:lnTo>
                <a:lnTo>
                  <a:pt x="2342419" y="1943099"/>
                </a:lnTo>
                <a:lnTo>
                  <a:pt x="2367724" y="1917699"/>
                </a:lnTo>
                <a:lnTo>
                  <a:pt x="314953" y="1917699"/>
                </a:lnTo>
                <a:lnTo>
                  <a:pt x="292226" y="1904999"/>
                </a:lnTo>
                <a:lnTo>
                  <a:pt x="229184" y="1904999"/>
                </a:lnTo>
                <a:lnTo>
                  <a:pt x="179214" y="1892299"/>
                </a:lnTo>
                <a:lnTo>
                  <a:pt x="141837" y="1866899"/>
                </a:lnTo>
                <a:lnTo>
                  <a:pt x="116574" y="1828799"/>
                </a:lnTo>
                <a:lnTo>
                  <a:pt x="102946" y="1790699"/>
                </a:lnTo>
                <a:lnTo>
                  <a:pt x="95470" y="1739899"/>
                </a:lnTo>
                <a:lnTo>
                  <a:pt x="93600" y="1727199"/>
                </a:lnTo>
                <a:lnTo>
                  <a:pt x="92976" y="1701799"/>
                </a:lnTo>
                <a:lnTo>
                  <a:pt x="91731" y="1689099"/>
                </a:lnTo>
                <a:lnTo>
                  <a:pt x="87995" y="1689099"/>
                </a:lnTo>
                <a:lnTo>
                  <a:pt x="81768" y="1676399"/>
                </a:lnTo>
                <a:close/>
              </a:path>
              <a:path w="2540000" h="6301740">
                <a:moveTo>
                  <a:pt x="2252738" y="457199"/>
                </a:moveTo>
                <a:lnTo>
                  <a:pt x="1655700" y="457199"/>
                </a:lnTo>
                <a:lnTo>
                  <a:pt x="1710063" y="469899"/>
                </a:lnTo>
                <a:lnTo>
                  <a:pt x="1762983" y="469899"/>
                </a:lnTo>
                <a:lnTo>
                  <a:pt x="1814418" y="482599"/>
                </a:lnTo>
                <a:lnTo>
                  <a:pt x="1864328" y="482599"/>
                </a:lnTo>
                <a:lnTo>
                  <a:pt x="1912673" y="495299"/>
                </a:lnTo>
                <a:lnTo>
                  <a:pt x="2004505" y="520699"/>
                </a:lnTo>
                <a:lnTo>
                  <a:pt x="2047910" y="533399"/>
                </a:lnTo>
                <a:lnTo>
                  <a:pt x="2089588" y="558799"/>
                </a:lnTo>
                <a:lnTo>
                  <a:pt x="2129497" y="571499"/>
                </a:lnTo>
                <a:lnTo>
                  <a:pt x="2167597" y="596899"/>
                </a:lnTo>
                <a:lnTo>
                  <a:pt x="2203848" y="622299"/>
                </a:lnTo>
                <a:lnTo>
                  <a:pt x="2272912" y="673099"/>
                </a:lnTo>
                <a:lnTo>
                  <a:pt x="2305504" y="711199"/>
                </a:lnTo>
                <a:lnTo>
                  <a:pt x="2335812" y="749299"/>
                </a:lnTo>
                <a:lnTo>
                  <a:pt x="2363665" y="787399"/>
                </a:lnTo>
                <a:lnTo>
                  <a:pt x="2388889" y="825499"/>
                </a:lnTo>
                <a:lnTo>
                  <a:pt x="2411310" y="876299"/>
                </a:lnTo>
                <a:lnTo>
                  <a:pt x="2430757" y="927099"/>
                </a:lnTo>
                <a:lnTo>
                  <a:pt x="2447056" y="965199"/>
                </a:lnTo>
                <a:lnTo>
                  <a:pt x="2460034" y="1015999"/>
                </a:lnTo>
                <a:lnTo>
                  <a:pt x="2469518" y="1066799"/>
                </a:lnTo>
                <a:lnTo>
                  <a:pt x="2475335" y="1117599"/>
                </a:lnTo>
                <a:lnTo>
                  <a:pt x="2477312" y="1168399"/>
                </a:lnTo>
                <a:lnTo>
                  <a:pt x="2476501" y="1219199"/>
                </a:lnTo>
                <a:lnTo>
                  <a:pt x="2473789" y="1269999"/>
                </a:lnTo>
                <a:lnTo>
                  <a:pt x="2468756" y="1308099"/>
                </a:lnTo>
                <a:lnTo>
                  <a:pt x="2460983" y="1358899"/>
                </a:lnTo>
                <a:lnTo>
                  <a:pt x="2450051" y="1409699"/>
                </a:lnTo>
                <a:lnTo>
                  <a:pt x="2435542" y="1447799"/>
                </a:lnTo>
                <a:lnTo>
                  <a:pt x="2417036" y="1498599"/>
                </a:lnTo>
                <a:lnTo>
                  <a:pt x="2394114" y="1536699"/>
                </a:lnTo>
                <a:lnTo>
                  <a:pt x="2366356" y="1574799"/>
                </a:lnTo>
                <a:lnTo>
                  <a:pt x="2333345" y="1625599"/>
                </a:lnTo>
                <a:lnTo>
                  <a:pt x="2294661" y="1663699"/>
                </a:lnTo>
                <a:lnTo>
                  <a:pt x="2271290" y="1689099"/>
                </a:lnTo>
                <a:lnTo>
                  <a:pt x="2246418" y="1714499"/>
                </a:lnTo>
                <a:lnTo>
                  <a:pt x="2219839" y="1739899"/>
                </a:lnTo>
                <a:lnTo>
                  <a:pt x="2191342" y="1752599"/>
                </a:lnTo>
                <a:lnTo>
                  <a:pt x="2160721" y="1777999"/>
                </a:lnTo>
                <a:lnTo>
                  <a:pt x="2127765" y="1790699"/>
                </a:lnTo>
                <a:lnTo>
                  <a:pt x="2092268" y="1816099"/>
                </a:lnTo>
                <a:lnTo>
                  <a:pt x="2054021" y="1828799"/>
                </a:lnTo>
                <a:lnTo>
                  <a:pt x="2012815" y="1841499"/>
                </a:lnTo>
                <a:lnTo>
                  <a:pt x="1968441" y="1866899"/>
                </a:lnTo>
                <a:lnTo>
                  <a:pt x="1920692" y="1879599"/>
                </a:lnTo>
                <a:lnTo>
                  <a:pt x="1869360" y="1879599"/>
                </a:lnTo>
                <a:lnTo>
                  <a:pt x="1814234" y="1892299"/>
                </a:lnTo>
                <a:lnTo>
                  <a:pt x="1755109" y="1904999"/>
                </a:lnTo>
                <a:lnTo>
                  <a:pt x="1691774" y="1904999"/>
                </a:lnTo>
                <a:lnTo>
                  <a:pt x="1624022" y="1917699"/>
                </a:lnTo>
                <a:lnTo>
                  <a:pt x="2367724" y="1917699"/>
                </a:lnTo>
                <a:lnTo>
                  <a:pt x="2409491" y="1866899"/>
                </a:lnTo>
                <a:lnTo>
                  <a:pt x="2446027" y="1816099"/>
                </a:lnTo>
                <a:lnTo>
                  <a:pt x="2477681" y="1765299"/>
                </a:lnTo>
                <a:lnTo>
                  <a:pt x="2504801" y="1714499"/>
                </a:lnTo>
                <a:lnTo>
                  <a:pt x="2527736" y="1663699"/>
                </a:lnTo>
                <a:lnTo>
                  <a:pt x="2539997" y="1625599"/>
                </a:lnTo>
                <a:lnTo>
                  <a:pt x="2539997" y="850899"/>
                </a:lnTo>
                <a:lnTo>
                  <a:pt x="2536072" y="838199"/>
                </a:lnTo>
                <a:lnTo>
                  <a:pt x="2515926" y="787399"/>
                </a:lnTo>
                <a:lnTo>
                  <a:pt x="2492297" y="736599"/>
                </a:lnTo>
                <a:lnTo>
                  <a:pt x="2464925" y="698499"/>
                </a:lnTo>
                <a:lnTo>
                  <a:pt x="2433551" y="647699"/>
                </a:lnTo>
                <a:lnTo>
                  <a:pt x="2397914" y="596899"/>
                </a:lnTo>
                <a:lnTo>
                  <a:pt x="2357754" y="546099"/>
                </a:lnTo>
                <a:lnTo>
                  <a:pt x="2324614" y="520699"/>
                </a:lnTo>
                <a:lnTo>
                  <a:pt x="2289570" y="482599"/>
                </a:lnTo>
                <a:lnTo>
                  <a:pt x="2252738" y="457199"/>
                </a:lnTo>
                <a:close/>
              </a:path>
              <a:path w="2540000" h="6301740">
                <a:moveTo>
                  <a:pt x="87995" y="12699"/>
                </a:moveTo>
                <a:lnTo>
                  <a:pt x="52300" y="12699"/>
                </a:lnTo>
                <a:lnTo>
                  <a:pt x="47841" y="38099"/>
                </a:lnTo>
                <a:lnTo>
                  <a:pt x="46494" y="63499"/>
                </a:lnTo>
                <a:lnTo>
                  <a:pt x="47530" y="126999"/>
                </a:lnTo>
                <a:lnTo>
                  <a:pt x="49999" y="190499"/>
                </a:lnTo>
                <a:lnTo>
                  <a:pt x="52946" y="253999"/>
                </a:lnTo>
                <a:lnTo>
                  <a:pt x="55415" y="304799"/>
                </a:lnTo>
                <a:lnTo>
                  <a:pt x="56451" y="342899"/>
                </a:lnTo>
                <a:lnTo>
                  <a:pt x="52532" y="431799"/>
                </a:lnTo>
                <a:lnTo>
                  <a:pt x="50413" y="495299"/>
                </a:lnTo>
                <a:lnTo>
                  <a:pt x="48468" y="558799"/>
                </a:lnTo>
                <a:lnTo>
                  <a:pt x="47046" y="622299"/>
                </a:lnTo>
                <a:lnTo>
                  <a:pt x="46494" y="685799"/>
                </a:lnTo>
                <a:lnTo>
                  <a:pt x="47841" y="711199"/>
                </a:lnTo>
                <a:lnTo>
                  <a:pt x="52300" y="723899"/>
                </a:lnTo>
                <a:lnTo>
                  <a:pt x="60494" y="736599"/>
                </a:lnTo>
                <a:lnTo>
                  <a:pt x="87995" y="736599"/>
                </a:lnTo>
                <a:lnTo>
                  <a:pt x="91731" y="723899"/>
                </a:lnTo>
                <a:lnTo>
                  <a:pt x="92976" y="711199"/>
                </a:lnTo>
                <a:lnTo>
                  <a:pt x="93600" y="685799"/>
                </a:lnTo>
                <a:lnTo>
                  <a:pt x="95470" y="660399"/>
                </a:lnTo>
                <a:lnTo>
                  <a:pt x="98586" y="622299"/>
                </a:lnTo>
                <a:lnTo>
                  <a:pt x="117196" y="558799"/>
                </a:lnTo>
                <a:lnTo>
                  <a:pt x="137258" y="520699"/>
                </a:lnTo>
                <a:lnTo>
                  <a:pt x="198139" y="469899"/>
                </a:lnTo>
                <a:lnTo>
                  <a:pt x="240617" y="469899"/>
                </a:lnTo>
                <a:lnTo>
                  <a:pt x="292226" y="457199"/>
                </a:lnTo>
                <a:lnTo>
                  <a:pt x="2252738" y="457199"/>
                </a:lnTo>
                <a:lnTo>
                  <a:pt x="2214230" y="431799"/>
                </a:lnTo>
                <a:lnTo>
                  <a:pt x="2174163" y="406399"/>
                </a:lnTo>
                <a:lnTo>
                  <a:pt x="2132648" y="380999"/>
                </a:lnTo>
                <a:lnTo>
                  <a:pt x="2089802" y="355599"/>
                </a:lnTo>
                <a:lnTo>
                  <a:pt x="2000569" y="330199"/>
                </a:lnTo>
                <a:lnTo>
                  <a:pt x="1954410" y="304799"/>
                </a:lnTo>
                <a:lnTo>
                  <a:pt x="1907376" y="292099"/>
                </a:lnTo>
                <a:lnTo>
                  <a:pt x="1859580" y="292099"/>
                </a:lnTo>
                <a:lnTo>
                  <a:pt x="1762160" y="266699"/>
                </a:lnTo>
                <a:lnTo>
                  <a:pt x="1712764" y="266699"/>
                </a:lnTo>
                <a:lnTo>
                  <a:pt x="1663063" y="253999"/>
                </a:lnTo>
                <a:lnTo>
                  <a:pt x="1563203" y="253999"/>
                </a:lnTo>
                <a:lnTo>
                  <a:pt x="1513272" y="241299"/>
                </a:lnTo>
                <a:lnTo>
                  <a:pt x="292226" y="241299"/>
                </a:lnTo>
                <a:lnTo>
                  <a:pt x="229822" y="228599"/>
                </a:lnTo>
                <a:lnTo>
                  <a:pt x="181127" y="215899"/>
                </a:lnTo>
                <a:lnTo>
                  <a:pt x="144706" y="190499"/>
                </a:lnTo>
                <a:lnTo>
                  <a:pt x="102946" y="114299"/>
                </a:lnTo>
                <a:lnTo>
                  <a:pt x="95470" y="63499"/>
                </a:lnTo>
                <a:lnTo>
                  <a:pt x="93600" y="50799"/>
                </a:lnTo>
                <a:lnTo>
                  <a:pt x="92976" y="25399"/>
                </a:lnTo>
                <a:lnTo>
                  <a:pt x="91731" y="25399"/>
                </a:lnTo>
                <a:lnTo>
                  <a:pt x="87995" y="12699"/>
                </a:lnTo>
                <a:close/>
              </a:path>
              <a:path w="2540000" h="6301740">
                <a:moveTo>
                  <a:pt x="73060" y="0"/>
                </a:moveTo>
                <a:lnTo>
                  <a:pt x="60494" y="12699"/>
                </a:lnTo>
                <a:lnTo>
                  <a:pt x="81768" y="12699"/>
                </a:lnTo>
                <a:lnTo>
                  <a:pt x="73060" y="0"/>
                </a:lnTo>
                <a:close/>
              </a:path>
            </a:pathLst>
          </a:custGeom>
          <a:solidFill>
            <a:srgbClr val="E4E5E4"/>
          </a:solidFill>
        </p:spPr>
        <p:txBody>
          <a:bodyPr wrap="square" lIns="0" tIns="0" rIns="0" bIns="0" rtlCol="0"/>
          <a:lstStyle/>
          <a:p>
            <a:endParaRPr/>
          </a:p>
        </p:txBody>
      </p:sp>
      <p:sp>
        <p:nvSpPr>
          <p:cNvPr id="2" name="Title 1"/>
          <p:cNvSpPr>
            <a:spLocks noGrp="1"/>
          </p:cNvSpPr>
          <p:nvPr>
            <p:ph type="title"/>
          </p:nvPr>
        </p:nvSpPr>
        <p:spPr>
          <a:xfrm>
            <a:off x="838200" y="582614"/>
            <a:ext cx="10515600" cy="1325563"/>
          </a:xfrm>
          <a:prstGeom prst="rect">
            <a:avLst/>
          </a:prstGeom>
        </p:spPr>
        <p:txBody>
          <a:bodyPr/>
          <a:lstStyle/>
          <a:p>
            <a:r>
              <a:rPr lang="en-US"/>
              <a:t>Click to edit Master title style</a:t>
            </a:r>
          </a:p>
        </p:txBody>
      </p:sp>
      <p:sp>
        <p:nvSpPr>
          <p:cNvPr id="7" name="Date Placeholder 6"/>
          <p:cNvSpPr>
            <a:spLocks noGrp="1"/>
          </p:cNvSpPr>
          <p:nvPr>
            <p:ph type="dt" sz="half" idx="10"/>
          </p:nvPr>
        </p:nvSpPr>
        <p:spPr/>
        <p:txBody>
          <a:bodyPr/>
          <a:lstStyle/>
          <a:p>
            <a:fld id="{BC3C1BC0-7D4E-4886-ADB2-E31B9F69854C}" type="datetimeFigureOut">
              <a:rPr lang="lv-LV" smtClean="0"/>
              <a:t>24.04.2024</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CDF48165-C563-413F-9E9D-4CDFDFDA8CAE}" type="slidenum">
              <a:rPr lang="lv-LV" smtClean="0"/>
              <a:t>‹#›</a:t>
            </a:fld>
            <a:endParaRPr lang="lv-LV"/>
          </a:p>
        </p:txBody>
      </p:sp>
      <p:sp>
        <p:nvSpPr>
          <p:cNvPr id="14" name="object 4"/>
          <p:cNvSpPr/>
          <p:nvPr userDrawn="1"/>
        </p:nvSpPr>
        <p:spPr>
          <a:xfrm>
            <a:off x="850901" y="6146801"/>
            <a:ext cx="2037689" cy="280911"/>
          </a:xfrm>
          <a:prstGeom prst="rect">
            <a:avLst/>
          </a:prstGeom>
          <a:blipFill>
            <a:blip r:embed="rId2" cstate="print"/>
            <a:stretch>
              <a:fillRect/>
            </a:stretch>
          </a:blipFill>
        </p:spPr>
        <p:txBody>
          <a:bodyPr wrap="square" lIns="0" tIns="0" rIns="0" bIns="0" rtlCol="0"/>
          <a:lstStyle/>
          <a:p>
            <a:endParaRPr/>
          </a:p>
        </p:txBody>
      </p:sp>
      <p:sp>
        <p:nvSpPr>
          <p:cNvPr id="15" name="Text Placeholder 14"/>
          <p:cNvSpPr>
            <a:spLocks noGrp="1"/>
          </p:cNvSpPr>
          <p:nvPr>
            <p:ph type="body" sz="quarter" idx="13" hasCustomPrompt="1"/>
          </p:nvPr>
        </p:nvSpPr>
        <p:spPr>
          <a:xfrm>
            <a:off x="6377518" y="2110154"/>
            <a:ext cx="5158316" cy="4036647"/>
          </a:xfrm>
          <a:prstGeom prst="rect">
            <a:avLst/>
          </a:prstGeom>
        </p:spPr>
        <p:txBody>
          <a:bodyPr/>
          <a:lstStyle>
            <a:lvl1pPr>
              <a:defRPr sz="1600" b="0">
                <a:solidFill>
                  <a:srgbClr val="515C5F"/>
                </a:solidFill>
              </a:defRPr>
            </a:lvl1pPr>
          </a:lstStyle>
          <a:p>
            <a:pPr lvl="0"/>
            <a:r>
              <a:rPr lang="lv-LV" err="1"/>
              <a:t>Body</a:t>
            </a:r>
            <a:r>
              <a:rPr lang="lv-LV"/>
              <a:t> </a:t>
            </a:r>
            <a:r>
              <a:rPr lang="lv-LV" err="1"/>
              <a:t>text</a:t>
            </a:r>
            <a:endParaRPr lang="en-US"/>
          </a:p>
        </p:txBody>
      </p:sp>
    </p:spTree>
    <p:extLst>
      <p:ext uri="{BB962C8B-B14F-4D97-AF65-F5344CB8AC3E}">
        <p14:creationId xmlns:p14="http://schemas.microsoft.com/office/powerpoint/2010/main" val="1907788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3C63D-3794-4538-B7C7-749071F9F30F}"/>
              </a:ext>
            </a:extLst>
          </p:cNvPr>
          <p:cNvSpPr>
            <a:spLocks noGrp="1"/>
          </p:cNvSpPr>
          <p:nvPr>
            <p:ph type="title"/>
          </p:nvPr>
        </p:nvSpPr>
        <p:spPr>
          <a:xfrm>
            <a:off x="838200" y="365125"/>
            <a:ext cx="10515600" cy="1325563"/>
          </a:xfrm>
        </p:spPr>
        <p:txBody>
          <a:bodyPr>
            <a:normAutofit/>
          </a:bodyPr>
          <a:lstStyle>
            <a:lvl1pPr>
              <a:defRPr sz="3200" b="1">
                <a:solidFill>
                  <a:srgbClr val="E14F01"/>
                </a:solidFill>
                <a:latin typeface="+mj-lt"/>
                <a:cs typeface="Times New Roman" panose="02020603050405020304" pitchFamily="18" charset="0"/>
              </a:defRPr>
            </a:lvl1pPr>
          </a:lstStyle>
          <a:p>
            <a:r>
              <a:rPr lang="en-US"/>
              <a:t>Click to edit Master title style</a:t>
            </a:r>
            <a:endParaRPr lang="lv-LV"/>
          </a:p>
        </p:txBody>
      </p:sp>
      <p:sp>
        <p:nvSpPr>
          <p:cNvPr id="4" name="Content Placeholder 3">
            <a:extLst>
              <a:ext uri="{FF2B5EF4-FFF2-40B4-BE49-F238E27FC236}">
                <a16:creationId xmlns:a16="http://schemas.microsoft.com/office/drawing/2014/main" id="{2FC213EA-263F-4988-BED9-A243B3D2A762}"/>
              </a:ext>
            </a:extLst>
          </p:cNvPr>
          <p:cNvSpPr>
            <a:spLocks noGrp="1"/>
          </p:cNvSpPr>
          <p:nvPr>
            <p:ph sz="half" idx="2"/>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a:extLst>
              <a:ext uri="{FF2B5EF4-FFF2-40B4-BE49-F238E27FC236}">
                <a16:creationId xmlns:a16="http://schemas.microsoft.com/office/drawing/2014/main" id="{518BEC7A-4E42-4C62-988A-1EFF2D158DD6}"/>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252DCDA5-85D3-4ED4-8CBF-D4BB9BA2F52F}"/>
              </a:ext>
            </a:extLst>
          </p:cNvPr>
          <p:cNvSpPr>
            <a:spLocks noGrp="1"/>
          </p:cNvSpPr>
          <p:nvPr>
            <p:ph type="sldNum" sz="quarter" idx="12"/>
          </p:nvPr>
        </p:nvSpPr>
        <p:spPr/>
        <p:txBody>
          <a:bodyPr/>
          <a:lstStyle/>
          <a:p>
            <a:fld id="{77910DC5-8899-4E6A-B107-B636702714C8}" type="slidenum">
              <a:rPr lang="lv-LV" smtClean="0"/>
              <a:t>‹#›</a:t>
            </a:fld>
            <a:endParaRPr lang="lv-LV"/>
          </a:p>
        </p:txBody>
      </p:sp>
      <p:pic>
        <p:nvPicPr>
          <p:cNvPr id="9" name="Picture 8">
            <a:extLst>
              <a:ext uri="{FF2B5EF4-FFF2-40B4-BE49-F238E27FC236}">
                <a16:creationId xmlns:a16="http://schemas.microsoft.com/office/drawing/2014/main" id="{C1889F58-668F-46CF-A954-82F17A28F2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26805" y="119978"/>
            <a:ext cx="2557806" cy="853083"/>
          </a:xfrm>
          <a:prstGeom prst="rect">
            <a:avLst/>
          </a:prstGeom>
        </p:spPr>
      </p:pic>
      <p:sp>
        <p:nvSpPr>
          <p:cNvPr id="11" name="Date Placeholder 3">
            <a:extLst>
              <a:ext uri="{FF2B5EF4-FFF2-40B4-BE49-F238E27FC236}">
                <a16:creationId xmlns:a16="http://schemas.microsoft.com/office/drawing/2014/main" id="{5E3AD765-4A22-47B8-8147-DEDB5E940F7F}"/>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lv-LV"/>
              <a:t>18. – 20. aprīlis</a:t>
            </a:r>
          </a:p>
        </p:txBody>
      </p:sp>
    </p:spTree>
    <p:extLst>
      <p:ext uri="{BB962C8B-B14F-4D97-AF65-F5344CB8AC3E}">
        <p14:creationId xmlns:p14="http://schemas.microsoft.com/office/powerpoint/2010/main" val="1963071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3C63D-3794-4538-B7C7-749071F9F30F}"/>
              </a:ext>
            </a:extLst>
          </p:cNvPr>
          <p:cNvSpPr>
            <a:spLocks noGrp="1"/>
          </p:cNvSpPr>
          <p:nvPr>
            <p:ph type="title"/>
          </p:nvPr>
        </p:nvSpPr>
        <p:spPr>
          <a:xfrm>
            <a:off x="838200" y="365125"/>
            <a:ext cx="10515600" cy="1325563"/>
          </a:xfrm>
        </p:spPr>
        <p:txBody>
          <a:bodyPr>
            <a:normAutofit/>
          </a:bodyPr>
          <a:lstStyle>
            <a:lvl1pPr>
              <a:defRPr sz="3200" b="1">
                <a:solidFill>
                  <a:srgbClr val="E14F01"/>
                </a:solidFill>
                <a:latin typeface="+mj-lt"/>
                <a:cs typeface="Times New Roman" panose="02020603050405020304" pitchFamily="18" charset="0"/>
              </a:defRPr>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46B471C9-3891-4DBA-81E4-5C983D79475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2FC213EA-263F-4988-BED9-A243B3D2A76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a:extLst>
              <a:ext uri="{FF2B5EF4-FFF2-40B4-BE49-F238E27FC236}">
                <a16:creationId xmlns:a16="http://schemas.microsoft.com/office/drawing/2014/main" id="{518BEC7A-4E42-4C62-988A-1EFF2D158DD6}"/>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252DCDA5-85D3-4ED4-8CBF-D4BB9BA2F52F}"/>
              </a:ext>
            </a:extLst>
          </p:cNvPr>
          <p:cNvSpPr>
            <a:spLocks noGrp="1"/>
          </p:cNvSpPr>
          <p:nvPr>
            <p:ph type="sldNum" sz="quarter" idx="12"/>
          </p:nvPr>
        </p:nvSpPr>
        <p:spPr/>
        <p:txBody>
          <a:bodyPr/>
          <a:lstStyle/>
          <a:p>
            <a:fld id="{77910DC5-8899-4E6A-B107-B636702714C8}" type="slidenum">
              <a:rPr lang="lv-LV" smtClean="0"/>
              <a:t>‹#›</a:t>
            </a:fld>
            <a:endParaRPr lang="lv-LV"/>
          </a:p>
        </p:txBody>
      </p:sp>
      <p:pic>
        <p:nvPicPr>
          <p:cNvPr id="11" name="Picture 10">
            <a:extLst>
              <a:ext uri="{FF2B5EF4-FFF2-40B4-BE49-F238E27FC236}">
                <a16:creationId xmlns:a16="http://schemas.microsoft.com/office/drawing/2014/main" id="{A76FCF1B-055B-4BA7-B26D-E4D4B0B730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26805" y="119978"/>
            <a:ext cx="2557806" cy="853083"/>
          </a:xfrm>
          <a:prstGeom prst="rect">
            <a:avLst/>
          </a:prstGeom>
        </p:spPr>
      </p:pic>
      <p:sp>
        <p:nvSpPr>
          <p:cNvPr id="12" name="Date Placeholder 3">
            <a:extLst>
              <a:ext uri="{FF2B5EF4-FFF2-40B4-BE49-F238E27FC236}">
                <a16:creationId xmlns:a16="http://schemas.microsoft.com/office/drawing/2014/main" id="{C4A03F90-79F1-41D2-9B7A-76577D98EC7A}"/>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lv-LV"/>
              <a:t>18. – 20. aprīlis</a:t>
            </a:r>
          </a:p>
        </p:txBody>
      </p:sp>
    </p:spTree>
    <p:extLst>
      <p:ext uri="{BB962C8B-B14F-4D97-AF65-F5344CB8AC3E}">
        <p14:creationId xmlns:p14="http://schemas.microsoft.com/office/powerpoint/2010/main" val="2594121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FCF65B-9C7C-4B19-803D-D627DEA4C7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0EACBFE-1FA2-4CFB-A2EB-E79489C11732}"/>
              </a:ext>
            </a:extLst>
          </p:cNvPr>
          <p:cNvSpPr>
            <a:spLocks noGrp="1"/>
          </p:cNvSpPr>
          <p:nvPr>
            <p:ph sz="half" idx="2"/>
          </p:nvPr>
        </p:nvSpPr>
        <p:spPr>
          <a:xfrm>
            <a:off x="839788" y="2505075"/>
            <a:ext cx="5157787" cy="3684588"/>
          </a:xfrm>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79E6DA4D-B8E4-40CC-9C10-5F6305E093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CFDFED6-96F3-4A1D-BEF7-B93BA178F047}"/>
              </a:ext>
            </a:extLst>
          </p:cNvPr>
          <p:cNvSpPr>
            <a:spLocks noGrp="1"/>
          </p:cNvSpPr>
          <p:nvPr>
            <p:ph sz="quarter" idx="4"/>
          </p:nvPr>
        </p:nvSpPr>
        <p:spPr>
          <a:xfrm>
            <a:off x="6172200" y="2505075"/>
            <a:ext cx="5183188" cy="3684588"/>
          </a:xfrm>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8" name="Footer Placeholder 7">
            <a:extLst>
              <a:ext uri="{FF2B5EF4-FFF2-40B4-BE49-F238E27FC236}">
                <a16:creationId xmlns:a16="http://schemas.microsoft.com/office/drawing/2014/main" id="{5FC913B4-F725-49BB-994D-37BCC4418261}"/>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D05D2D85-6B41-4576-8576-AA8E07CC9F6C}"/>
              </a:ext>
            </a:extLst>
          </p:cNvPr>
          <p:cNvSpPr>
            <a:spLocks noGrp="1"/>
          </p:cNvSpPr>
          <p:nvPr>
            <p:ph type="sldNum" sz="quarter" idx="12"/>
          </p:nvPr>
        </p:nvSpPr>
        <p:spPr/>
        <p:txBody>
          <a:bodyPr/>
          <a:lstStyle/>
          <a:p>
            <a:fld id="{77910DC5-8899-4E6A-B107-B636702714C8}" type="slidenum">
              <a:rPr lang="lv-LV" smtClean="0"/>
              <a:t>‹#›</a:t>
            </a:fld>
            <a:endParaRPr lang="lv-LV"/>
          </a:p>
        </p:txBody>
      </p:sp>
      <p:sp>
        <p:nvSpPr>
          <p:cNvPr id="13" name="Title 1">
            <a:extLst>
              <a:ext uri="{FF2B5EF4-FFF2-40B4-BE49-F238E27FC236}">
                <a16:creationId xmlns:a16="http://schemas.microsoft.com/office/drawing/2014/main" id="{49A01A94-E521-4779-8F92-A2B06F17DEA0}"/>
              </a:ext>
            </a:extLst>
          </p:cNvPr>
          <p:cNvSpPr>
            <a:spLocks noGrp="1"/>
          </p:cNvSpPr>
          <p:nvPr>
            <p:ph type="title"/>
          </p:nvPr>
        </p:nvSpPr>
        <p:spPr>
          <a:xfrm>
            <a:off x="838200" y="365125"/>
            <a:ext cx="10515600" cy="1325563"/>
          </a:xfrm>
        </p:spPr>
        <p:txBody>
          <a:bodyPr>
            <a:normAutofit/>
          </a:bodyPr>
          <a:lstStyle>
            <a:lvl1pPr>
              <a:defRPr sz="3200" b="1">
                <a:solidFill>
                  <a:srgbClr val="E14F01"/>
                </a:solidFill>
                <a:latin typeface="+mj-lt"/>
                <a:cs typeface="Times New Roman" panose="02020603050405020304" pitchFamily="18" charset="0"/>
              </a:defRPr>
            </a:lvl1pPr>
          </a:lstStyle>
          <a:p>
            <a:r>
              <a:rPr lang="en-US"/>
              <a:t>Click to edit Master title style</a:t>
            </a:r>
            <a:endParaRPr lang="lv-LV"/>
          </a:p>
        </p:txBody>
      </p:sp>
      <p:pic>
        <p:nvPicPr>
          <p:cNvPr id="14" name="Picture 13">
            <a:extLst>
              <a:ext uri="{FF2B5EF4-FFF2-40B4-BE49-F238E27FC236}">
                <a16:creationId xmlns:a16="http://schemas.microsoft.com/office/drawing/2014/main" id="{C4EAF7F2-6601-42E0-9CF0-58BA0B9C54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26805" y="119978"/>
            <a:ext cx="2557806" cy="853083"/>
          </a:xfrm>
          <a:prstGeom prst="rect">
            <a:avLst/>
          </a:prstGeom>
        </p:spPr>
      </p:pic>
      <p:sp>
        <p:nvSpPr>
          <p:cNvPr id="15" name="Date Placeholder 3">
            <a:extLst>
              <a:ext uri="{FF2B5EF4-FFF2-40B4-BE49-F238E27FC236}">
                <a16:creationId xmlns:a16="http://schemas.microsoft.com/office/drawing/2014/main" id="{C77A5F6F-60A9-48A7-B04F-B1B17D74A005}"/>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lv-LV"/>
              <a:t>18. – 20. aprīlis</a:t>
            </a:r>
          </a:p>
        </p:txBody>
      </p:sp>
    </p:spTree>
    <p:extLst>
      <p:ext uri="{BB962C8B-B14F-4D97-AF65-F5344CB8AC3E}">
        <p14:creationId xmlns:p14="http://schemas.microsoft.com/office/powerpoint/2010/main" val="7230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C95BA39-D0A7-49BB-B1D5-2445767BC3D2}"/>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253172FF-B9AC-448E-9795-FE359EB2DAE9}"/>
              </a:ext>
            </a:extLst>
          </p:cNvPr>
          <p:cNvSpPr>
            <a:spLocks noGrp="1"/>
          </p:cNvSpPr>
          <p:nvPr>
            <p:ph type="sldNum" sz="quarter" idx="12"/>
          </p:nvPr>
        </p:nvSpPr>
        <p:spPr/>
        <p:txBody>
          <a:bodyPr/>
          <a:lstStyle/>
          <a:p>
            <a:fld id="{77910DC5-8899-4E6A-B107-B636702714C8}" type="slidenum">
              <a:rPr lang="lv-LV" smtClean="0"/>
              <a:t>‹#›</a:t>
            </a:fld>
            <a:endParaRPr lang="lv-LV"/>
          </a:p>
        </p:txBody>
      </p:sp>
      <p:sp>
        <p:nvSpPr>
          <p:cNvPr id="9" name="Title 1">
            <a:extLst>
              <a:ext uri="{FF2B5EF4-FFF2-40B4-BE49-F238E27FC236}">
                <a16:creationId xmlns:a16="http://schemas.microsoft.com/office/drawing/2014/main" id="{FB9BAB0D-F287-42E1-962F-0798C082366B}"/>
              </a:ext>
            </a:extLst>
          </p:cNvPr>
          <p:cNvSpPr>
            <a:spLocks noGrp="1"/>
          </p:cNvSpPr>
          <p:nvPr>
            <p:ph type="title"/>
          </p:nvPr>
        </p:nvSpPr>
        <p:spPr>
          <a:xfrm>
            <a:off x="838200" y="365125"/>
            <a:ext cx="10515600" cy="1325563"/>
          </a:xfrm>
        </p:spPr>
        <p:txBody>
          <a:bodyPr>
            <a:normAutofit/>
          </a:bodyPr>
          <a:lstStyle>
            <a:lvl1pPr>
              <a:defRPr sz="3200" b="1">
                <a:solidFill>
                  <a:srgbClr val="E14F01"/>
                </a:solidFill>
                <a:latin typeface="+mj-lt"/>
                <a:cs typeface="Times New Roman" panose="02020603050405020304" pitchFamily="18" charset="0"/>
              </a:defRPr>
            </a:lvl1pPr>
          </a:lstStyle>
          <a:p>
            <a:r>
              <a:rPr lang="en-US"/>
              <a:t>Click to edit Master title style</a:t>
            </a:r>
            <a:endParaRPr lang="lv-LV"/>
          </a:p>
        </p:txBody>
      </p:sp>
      <p:pic>
        <p:nvPicPr>
          <p:cNvPr id="10" name="Picture 9">
            <a:extLst>
              <a:ext uri="{FF2B5EF4-FFF2-40B4-BE49-F238E27FC236}">
                <a16:creationId xmlns:a16="http://schemas.microsoft.com/office/drawing/2014/main" id="{5C612159-7D0B-4970-B6F7-3E2E2208D2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26805" y="119978"/>
            <a:ext cx="2557806" cy="853083"/>
          </a:xfrm>
          <a:prstGeom prst="rect">
            <a:avLst/>
          </a:prstGeom>
        </p:spPr>
      </p:pic>
      <p:sp>
        <p:nvSpPr>
          <p:cNvPr id="11" name="Date Placeholder 3">
            <a:extLst>
              <a:ext uri="{FF2B5EF4-FFF2-40B4-BE49-F238E27FC236}">
                <a16:creationId xmlns:a16="http://schemas.microsoft.com/office/drawing/2014/main" id="{5AE5D281-EA8F-4118-A062-C92AF80A12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lv-LV"/>
              <a:t>18. – 20. aprīlis</a:t>
            </a:r>
          </a:p>
        </p:txBody>
      </p:sp>
    </p:spTree>
    <p:extLst>
      <p:ext uri="{BB962C8B-B14F-4D97-AF65-F5344CB8AC3E}">
        <p14:creationId xmlns:p14="http://schemas.microsoft.com/office/powerpoint/2010/main" val="2336548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D899F79-DD14-4F13-AB40-01D019B4C0D8}"/>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D0642481-C635-4438-A0E3-3D043F0582AF}"/>
              </a:ext>
            </a:extLst>
          </p:cNvPr>
          <p:cNvSpPr>
            <a:spLocks noGrp="1"/>
          </p:cNvSpPr>
          <p:nvPr>
            <p:ph type="sldNum" sz="quarter" idx="12"/>
          </p:nvPr>
        </p:nvSpPr>
        <p:spPr/>
        <p:txBody>
          <a:bodyPr/>
          <a:lstStyle/>
          <a:p>
            <a:fld id="{77910DC5-8899-4E6A-B107-B636702714C8}" type="slidenum">
              <a:rPr lang="lv-LV" smtClean="0"/>
              <a:t>‹#›</a:t>
            </a:fld>
            <a:endParaRPr lang="lv-LV"/>
          </a:p>
        </p:txBody>
      </p:sp>
      <p:pic>
        <p:nvPicPr>
          <p:cNvPr id="8" name="Picture 7">
            <a:extLst>
              <a:ext uri="{FF2B5EF4-FFF2-40B4-BE49-F238E27FC236}">
                <a16:creationId xmlns:a16="http://schemas.microsoft.com/office/drawing/2014/main" id="{0030C117-13A6-4DE9-8C8E-AD84AE5145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26805" y="119978"/>
            <a:ext cx="2557806" cy="853083"/>
          </a:xfrm>
          <a:prstGeom prst="rect">
            <a:avLst/>
          </a:prstGeom>
        </p:spPr>
      </p:pic>
      <p:sp>
        <p:nvSpPr>
          <p:cNvPr id="9" name="Date Placeholder 3">
            <a:extLst>
              <a:ext uri="{FF2B5EF4-FFF2-40B4-BE49-F238E27FC236}">
                <a16:creationId xmlns:a16="http://schemas.microsoft.com/office/drawing/2014/main" id="{46A9B122-B027-4D70-B5AA-542421F3E9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lv-LV"/>
              <a:t>18. – 20. aprīlis</a:t>
            </a:r>
          </a:p>
        </p:txBody>
      </p:sp>
    </p:spTree>
    <p:extLst>
      <p:ext uri="{BB962C8B-B14F-4D97-AF65-F5344CB8AC3E}">
        <p14:creationId xmlns:p14="http://schemas.microsoft.com/office/powerpoint/2010/main" val="2517314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43355-B5E2-4ED6-A3D4-1FF37157F254}"/>
              </a:ext>
            </a:extLst>
          </p:cNvPr>
          <p:cNvSpPr>
            <a:spLocks noGrp="1"/>
          </p:cNvSpPr>
          <p:nvPr>
            <p:ph type="title"/>
          </p:nvPr>
        </p:nvSpPr>
        <p:spPr>
          <a:xfrm>
            <a:off x="839788" y="457200"/>
            <a:ext cx="3932237" cy="1600200"/>
          </a:xfrm>
        </p:spPr>
        <p:txBody>
          <a:bodyPr anchor="b"/>
          <a:lstStyle>
            <a:lvl1pPr>
              <a:defRPr sz="3200" b="1">
                <a:solidFill>
                  <a:srgbClr val="E14F01"/>
                </a:solidFill>
                <a:latin typeface="+mj-lt"/>
                <a:cs typeface="Times New Roman" panose="02020603050405020304" pitchFamily="18" charset="0"/>
              </a:defRPr>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74AD7C6C-8434-46EA-95D1-BB495135D6D5}"/>
              </a:ext>
            </a:extLst>
          </p:cNvPr>
          <p:cNvSpPr>
            <a:spLocks noGrp="1"/>
          </p:cNvSpPr>
          <p:nvPr>
            <p:ph idx="1"/>
          </p:nvPr>
        </p:nvSpPr>
        <p:spPr>
          <a:xfrm>
            <a:off x="5183188" y="1506487"/>
            <a:ext cx="6172200" cy="43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5D6E9647-9D06-4EA6-B199-1E21FBA454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54A3BD9C-2823-40CF-991B-DEB6DA1D78E1}"/>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CD066378-944E-41BD-A195-499E3E549DF3}"/>
              </a:ext>
            </a:extLst>
          </p:cNvPr>
          <p:cNvSpPr>
            <a:spLocks noGrp="1"/>
          </p:cNvSpPr>
          <p:nvPr>
            <p:ph type="sldNum" sz="quarter" idx="12"/>
          </p:nvPr>
        </p:nvSpPr>
        <p:spPr/>
        <p:txBody>
          <a:bodyPr/>
          <a:lstStyle/>
          <a:p>
            <a:fld id="{77910DC5-8899-4E6A-B107-B636702714C8}" type="slidenum">
              <a:rPr lang="lv-LV" smtClean="0"/>
              <a:t>‹#›</a:t>
            </a:fld>
            <a:endParaRPr lang="lv-LV"/>
          </a:p>
        </p:txBody>
      </p:sp>
      <p:pic>
        <p:nvPicPr>
          <p:cNvPr id="11" name="Picture 10">
            <a:extLst>
              <a:ext uri="{FF2B5EF4-FFF2-40B4-BE49-F238E27FC236}">
                <a16:creationId xmlns:a16="http://schemas.microsoft.com/office/drawing/2014/main" id="{216538EE-9672-4F17-9CC4-4BD643BA9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26805" y="119978"/>
            <a:ext cx="2557806" cy="853083"/>
          </a:xfrm>
          <a:prstGeom prst="rect">
            <a:avLst/>
          </a:prstGeom>
        </p:spPr>
      </p:pic>
      <p:sp>
        <p:nvSpPr>
          <p:cNvPr id="12" name="Date Placeholder 3">
            <a:extLst>
              <a:ext uri="{FF2B5EF4-FFF2-40B4-BE49-F238E27FC236}">
                <a16:creationId xmlns:a16="http://schemas.microsoft.com/office/drawing/2014/main" id="{F36DC623-1879-42FA-831E-D47F3681B4EF}"/>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lv-LV"/>
              <a:t>18. – 20. aprīlis</a:t>
            </a:r>
          </a:p>
        </p:txBody>
      </p:sp>
    </p:spTree>
    <p:extLst>
      <p:ext uri="{BB962C8B-B14F-4D97-AF65-F5344CB8AC3E}">
        <p14:creationId xmlns:p14="http://schemas.microsoft.com/office/powerpoint/2010/main" val="593110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7000" b="-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BAFE97-D26C-4017-B0CF-4B6D08CCB2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2B60652E-6EE0-493D-B596-C57F4A8D1E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8AA03179-D6D1-42E4-B1E7-795766B3FF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lv-LV"/>
              <a:t>18. – 20. aprīlis</a:t>
            </a:r>
          </a:p>
        </p:txBody>
      </p:sp>
      <p:sp>
        <p:nvSpPr>
          <p:cNvPr id="5" name="Footer Placeholder 4">
            <a:extLst>
              <a:ext uri="{FF2B5EF4-FFF2-40B4-BE49-F238E27FC236}">
                <a16:creationId xmlns:a16="http://schemas.microsoft.com/office/drawing/2014/main" id="{18A884F0-B386-4AFC-8D52-78B37BFE2C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0155E11C-8B81-436F-A122-9E448F450F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910DC5-8899-4E6A-B107-B636702714C8}" type="slidenum">
              <a:rPr lang="lv-LV" smtClean="0"/>
              <a:t>‹#›</a:t>
            </a:fld>
            <a:endParaRPr lang="lv-LV"/>
          </a:p>
        </p:txBody>
      </p:sp>
    </p:spTree>
    <p:extLst>
      <p:ext uri="{BB962C8B-B14F-4D97-AF65-F5344CB8AC3E}">
        <p14:creationId xmlns:p14="http://schemas.microsoft.com/office/powerpoint/2010/main" val="1134752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8" r:id="rId4"/>
    <p:sldLayoutId id="2147483652" r:id="rId5"/>
    <p:sldLayoutId id="2147483653" r:id="rId6"/>
    <p:sldLayoutId id="2147483654" r:id="rId7"/>
    <p:sldLayoutId id="2147483655" r:id="rId8"/>
    <p:sldLayoutId id="2147483656" r:id="rId9"/>
    <p:sldLayoutId id="2147483657"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C3C1BC0-7D4E-4886-ADB2-E31B9F69854C}" type="datetimeFigureOut">
              <a:rPr lang="lv-LV" smtClean="0">
                <a:solidFill>
                  <a:prstClr val="black">
                    <a:tint val="75000"/>
                  </a:prstClr>
                </a:solidFill>
              </a:rPr>
              <a:pPr defTabSz="914400"/>
              <a:t>24.04.2024</a:t>
            </a:fld>
            <a:endParaRPr lang="lv-LV">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lv-LV">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DF48165-C563-413F-9E9D-4CDFDFDA8CAE}" type="slidenum">
              <a:rPr lang="lv-LV" smtClean="0">
                <a:solidFill>
                  <a:prstClr val="black">
                    <a:tint val="75000"/>
                  </a:prstClr>
                </a:solidFill>
              </a:rPr>
              <a:pPr defTabSz="914400"/>
              <a:t>‹#›</a:t>
            </a:fld>
            <a:endParaRPr lang="lv-LV">
              <a:solidFill>
                <a:prstClr val="black">
                  <a:tint val="75000"/>
                </a:prstClr>
              </a:solidFill>
            </a:endParaRPr>
          </a:p>
        </p:txBody>
      </p:sp>
    </p:spTree>
    <p:extLst>
      <p:ext uri="{BB962C8B-B14F-4D97-AF65-F5344CB8AC3E}">
        <p14:creationId xmlns:p14="http://schemas.microsoft.com/office/powerpoint/2010/main" val="1008358894"/>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41" r:id="rId2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CE800-6E07-430D-A142-17D0FBB51AB7}"/>
              </a:ext>
            </a:extLst>
          </p:cNvPr>
          <p:cNvSpPr>
            <a:spLocks noGrp="1"/>
          </p:cNvSpPr>
          <p:nvPr>
            <p:ph type="ctrTitle"/>
          </p:nvPr>
        </p:nvSpPr>
        <p:spPr>
          <a:xfrm>
            <a:off x="1524000" y="1951348"/>
            <a:ext cx="10188928" cy="2375554"/>
          </a:xfrm>
        </p:spPr>
        <p:txBody>
          <a:bodyPr>
            <a:normAutofit fontScale="90000"/>
          </a:bodyPr>
          <a:lstStyle/>
          <a:p>
            <a:pPr algn="ctr"/>
            <a:r>
              <a:rPr lang="lv-LV" dirty="0">
                <a:cs typeface="Times New Roman"/>
              </a:rPr>
              <a:t>Intelekta Struktūras testa (IST) </a:t>
            </a:r>
            <a:br>
              <a:rPr lang="lv-LV" dirty="0">
                <a:cs typeface="Times New Roman"/>
              </a:rPr>
            </a:br>
            <a:r>
              <a:rPr lang="lv-LV" dirty="0">
                <a:cs typeface="Times New Roman"/>
              </a:rPr>
              <a:t>pamatotības pārbaude: </a:t>
            </a:r>
            <a:br>
              <a:rPr lang="lv-LV" dirty="0">
                <a:cs typeface="Times New Roman"/>
              </a:rPr>
            </a:br>
            <a:r>
              <a:rPr lang="lv-LV" dirty="0">
                <a:cs typeface="Times New Roman"/>
              </a:rPr>
              <a:t>intelekta rādītāju saistība ar mācību un </a:t>
            </a:r>
            <a:br>
              <a:rPr lang="lv-LV" dirty="0">
                <a:cs typeface="Times New Roman"/>
              </a:rPr>
            </a:br>
            <a:r>
              <a:rPr lang="lv-LV" dirty="0">
                <a:cs typeface="Times New Roman"/>
              </a:rPr>
              <a:t>daba izpildes rādītājiem:</a:t>
            </a:r>
            <a:br>
              <a:rPr lang="lv-LV" dirty="0">
                <a:cs typeface="Times New Roman"/>
              </a:rPr>
            </a:br>
            <a:r>
              <a:rPr lang="lv-LV" i="1" dirty="0" err="1">
                <a:cs typeface="Times New Roman"/>
              </a:rPr>
              <a:t>Pilotpētījuma</a:t>
            </a:r>
            <a:r>
              <a:rPr lang="lv-LV" i="1" dirty="0">
                <a:cs typeface="Times New Roman"/>
              </a:rPr>
              <a:t> rezultāti</a:t>
            </a:r>
            <a:endParaRPr lang="en-US" i="1" dirty="0"/>
          </a:p>
        </p:txBody>
      </p:sp>
      <p:sp>
        <p:nvSpPr>
          <p:cNvPr id="3" name="Subtitle 2">
            <a:extLst>
              <a:ext uri="{FF2B5EF4-FFF2-40B4-BE49-F238E27FC236}">
                <a16:creationId xmlns:a16="http://schemas.microsoft.com/office/drawing/2014/main" id="{05C3DE0F-945D-4BA1-AE1E-9AB569A64AE5}"/>
              </a:ext>
            </a:extLst>
          </p:cNvPr>
          <p:cNvSpPr>
            <a:spLocks noGrp="1"/>
          </p:cNvSpPr>
          <p:nvPr>
            <p:ph type="subTitle" idx="1"/>
          </p:nvPr>
        </p:nvSpPr>
        <p:spPr>
          <a:xfrm>
            <a:off x="3028933" y="4338144"/>
            <a:ext cx="7429061" cy="1430036"/>
          </a:xfrm>
        </p:spPr>
        <p:txBody>
          <a:bodyPr>
            <a:normAutofit fontScale="32500" lnSpcReduction="20000"/>
          </a:bodyPr>
          <a:lstStyle/>
          <a:p>
            <a:pPr algn="ctr" rtl="0">
              <a:lnSpc>
                <a:spcPct val="170000"/>
              </a:lnSpc>
              <a:spcBef>
                <a:spcPts val="0"/>
              </a:spcBef>
              <a:spcAft>
                <a:spcPts val="0"/>
              </a:spcAft>
            </a:pPr>
            <a:r>
              <a:rPr lang="en-GB" sz="7200" b="0" i="0" u="none" strike="noStrike" err="1">
                <a:solidFill>
                  <a:srgbClr val="595959"/>
                </a:solidFill>
                <a:effectLst/>
                <a:latin typeface="Arial"/>
                <a:cs typeface="Arial"/>
              </a:rPr>
              <a:t>Ingrīda</a:t>
            </a:r>
            <a:r>
              <a:rPr lang="en-GB" sz="7200" b="0" i="0" u="none" strike="noStrike">
                <a:solidFill>
                  <a:srgbClr val="595959"/>
                </a:solidFill>
                <a:effectLst/>
                <a:latin typeface="Arial"/>
                <a:cs typeface="Arial"/>
              </a:rPr>
              <a:t> </a:t>
            </a:r>
            <a:r>
              <a:rPr lang="en-GB" sz="7200" b="0" i="0" u="none" strike="noStrike" err="1">
                <a:solidFill>
                  <a:srgbClr val="595959"/>
                </a:solidFill>
                <a:effectLst/>
                <a:latin typeface="Arial"/>
                <a:cs typeface="Arial"/>
              </a:rPr>
              <a:t>Trups-Kalne</a:t>
            </a:r>
            <a:r>
              <a:rPr lang="en-GB" sz="7200" b="0" i="0" u="none" strike="noStrike">
                <a:solidFill>
                  <a:srgbClr val="595959"/>
                </a:solidFill>
                <a:effectLst/>
                <a:latin typeface="Arial"/>
                <a:cs typeface="Arial"/>
              </a:rPr>
              <a:t>, </a:t>
            </a:r>
            <a:r>
              <a:rPr lang="en-GB" sz="7200" b="0" i="0" u="none" strike="noStrike" err="1">
                <a:solidFill>
                  <a:srgbClr val="595959"/>
                </a:solidFill>
                <a:effectLst/>
                <a:latin typeface="Arial"/>
                <a:cs typeface="Arial"/>
              </a:rPr>
              <a:t>Dr.</a:t>
            </a:r>
            <a:r>
              <a:rPr lang="en-GB" sz="7200" b="0" i="0" u="none" strike="noStrike">
                <a:solidFill>
                  <a:srgbClr val="595959"/>
                </a:solidFill>
                <a:effectLst/>
                <a:latin typeface="Arial"/>
                <a:cs typeface="Arial"/>
              </a:rPr>
              <a:t> psych., RSU, Elīna </a:t>
            </a:r>
            <a:r>
              <a:rPr lang="en-GB" sz="7200" b="0" i="0" u="none" strike="noStrike" err="1">
                <a:solidFill>
                  <a:srgbClr val="595959"/>
                </a:solidFill>
                <a:effectLst/>
                <a:latin typeface="Arial"/>
                <a:cs typeface="Arial"/>
              </a:rPr>
              <a:t>Bežeckiha</a:t>
            </a:r>
            <a:r>
              <a:rPr lang="en-GB" sz="7200" b="0" i="0" u="none" strike="noStrike">
                <a:solidFill>
                  <a:srgbClr val="595959"/>
                </a:solidFill>
                <a:effectLst/>
                <a:latin typeface="Arial"/>
                <a:cs typeface="Arial"/>
              </a:rPr>
              <a:t>, RSU, </a:t>
            </a:r>
            <a:r>
              <a:rPr lang="en-GB" sz="7200" b="0" i="0" u="none" strike="noStrike" err="1">
                <a:solidFill>
                  <a:srgbClr val="595959"/>
                </a:solidFill>
                <a:effectLst/>
                <a:latin typeface="Arial"/>
                <a:cs typeface="Arial"/>
              </a:rPr>
              <a:t>Sanita</a:t>
            </a:r>
            <a:r>
              <a:rPr lang="en-GB" sz="7200" b="0" i="0" u="none" strike="noStrike">
                <a:solidFill>
                  <a:srgbClr val="595959"/>
                </a:solidFill>
                <a:effectLst/>
                <a:latin typeface="Arial"/>
                <a:cs typeface="Arial"/>
              </a:rPr>
              <a:t> </a:t>
            </a:r>
            <a:r>
              <a:rPr lang="en-GB" sz="7200" b="0" i="0" u="none" strike="noStrike" err="1">
                <a:solidFill>
                  <a:srgbClr val="595959"/>
                </a:solidFill>
                <a:effectLst/>
                <a:latin typeface="Arial"/>
                <a:cs typeface="Arial"/>
              </a:rPr>
              <a:t>Šaitere</a:t>
            </a:r>
            <a:r>
              <a:rPr lang="en-GB" sz="7200" b="0" i="0" u="none" strike="noStrike">
                <a:solidFill>
                  <a:srgbClr val="595959"/>
                </a:solidFill>
                <a:effectLst/>
                <a:latin typeface="Arial"/>
                <a:cs typeface="Arial"/>
              </a:rPr>
              <a:t>, </a:t>
            </a:r>
            <a:r>
              <a:rPr lang="en-GB" sz="7200" b="0" i="0" u="none" strike="noStrike" err="1">
                <a:solidFill>
                  <a:srgbClr val="595959"/>
                </a:solidFill>
                <a:effectLst/>
                <a:latin typeface="Arial"/>
                <a:cs typeface="Arial"/>
              </a:rPr>
              <a:t>Dr.</a:t>
            </a:r>
            <a:r>
              <a:rPr lang="en-GB" sz="7200" b="0" i="0" u="none" strike="noStrike">
                <a:solidFill>
                  <a:srgbClr val="595959"/>
                </a:solidFill>
                <a:effectLst/>
                <a:latin typeface="Arial"/>
                <a:cs typeface="Arial"/>
              </a:rPr>
              <a:t> psych., LU</a:t>
            </a:r>
            <a:br>
              <a:rPr lang="en-GB"/>
            </a:br>
            <a:endParaRPr lang="lv-LV">
              <a:cs typeface="Arial" panose="020B0604020202020204"/>
            </a:endParaRPr>
          </a:p>
        </p:txBody>
      </p:sp>
    </p:spTree>
    <p:extLst>
      <p:ext uri="{BB962C8B-B14F-4D97-AF65-F5344CB8AC3E}">
        <p14:creationId xmlns:p14="http://schemas.microsoft.com/office/powerpoint/2010/main" val="125568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85984-FC65-4A6B-B4C8-6F659C72A508}"/>
              </a:ext>
            </a:extLst>
          </p:cNvPr>
          <p:cNvSpPr>
            <a:spLocks noGrp="1"/>
          </p:cNvSpPr>
          <p:nvPr>
            <p:ph type="title"/>
          </p:nvPr>
        </p:nvSpPr>
        <p:spPr/>
        <p:txBody>
          <a:bodyPr/>
          <a:lstStyle/>
          <a:p>
            <a:r>
              <a:rPr lang="lv-LV"/>
              <a:t>Metode. Procedūra</a:t>
            </a:r>
          </a:p>
        </p:txBody>
      </p:sp>
      <p:sp>
        <p:nvSpPr>
          <p:cNvPr id="3" name="Content Placeholder 2">
            <a:extLst>
              <a:ext uri="{FF2B5EF4-FFF2-40B4-BE49-F238E27FC236}">
                <a16:creationId xmlns:a16="http://schemas.microsoft.com/office/drawing/2014/main" id="{4EDDD3D2-56A3-43D6-95A8-9AC523BE3538}"/>
              </a:ext>
            </a:extLst>
          </p:cNvPr>
          <p:cNvSpPr>
            <a:spLocks noGrp="1"/>
          </p:cNvSpPr>
          <p:nvPr>
            <p:ph idx="1"/>
          </p:nvPr>
        </p:nvSpPr>
        <p:spPr>
          <a:xfrm>
            <a:off x="838200" y="1433080"/>
            <a:ext cx="10515600" cy="5044064"/>
          </a:xfrm>
        </p:spPr>
        <p:txBody>
          <a:bodyPr vert="horz" lIns="91440" tIns="45720" rIns="91440" bIns="45720" rtlCol="0" anchor="t">
            <a:normAutofit/>
          </a:bodyPr>
          <a:lstStyle/>
          <a:p>
            <a:pPr marL="285750" indent="-285750">
              <a:lnSpc>
                <a:spcPct val="100000"/>
              </a:lnSpc>
            </a:pPr>
            <a:r>
              <a:rPr lang="lv-LV" sz="1900" dirty="0">
                <a:latin typeface="Arial"/>
                <a:cs typeface="Arial"/>
              </a:rPr>
              <a:t>Pētījums saskaņots ar organizācijas vadību, noslēdzot sadarbības līgumu ar RSU.</a:t>
            </a:r>
            <a:endParaRPr lang="en-US" sz="1900" dirty="0">
              <a:cs typeface="Arial" panose="020B0604020202020204"/>
            </a:endParaRPr>
          </a:p>
          <a:p>
            <a:pPr marL="285750" indent="-285750">
              <a:lnSpc>
                <a:spcPct val="100000"/>
              </a:lnSpc>
            </a:pPr>
            <a:r>
              <a:rPr lang="lv-LV" sz="1900" dirty="0">
                <a:latin typeface="Arial"/>
                <a:cs typeface="Arial"/>
              </a:rPr>
              <a:t>Pētījuma procedūra un datu aizsardzības principi saskaņotu ar RSU un organizāciju.</a:t>
            </a:r>
          </a:p>
          <a:p>
            <a:pPr marL="285750" indent="-285750">
              <a:lnSpc>
                <a:spcPct val="100000"/>
              </a:lnSpc>
            </a:pPr>
            <a:r>
              <a:rPr lang="lv-LV" sz="1900" dirty="0">
                <a:latin typeface="Arial"/>
                <a:cs typeface="Arial"/>
              </a:rPr>
              <a:t>Pirms piedalīšanās pētījuma dalībnieki aizpildīja informētās piekrišanas veidlapu.</a:t>
            </a:r>
          </a:p>
          <a:p>
            <a:pPr marL="285750" indent="-285750">
              <a:lnSpc>
                <a:spcPct val="100000"/>
              </a:lnSpc>
            </a:pPr>
            <a:r>
              <a:rPr lang="lv-LV" sz="1900" b="0" i="0" u="none" strike="noStrike" dirty="0">
                <a:effectLst/>
                <a:latin typeface="Arial"/>
                <a:cs typeface="Arial"/>
              </a:rPr>
              <a:t>Tiešsaistē </a:t>
            </a:r>
            <a:r>
              <a:rPr lang="lv-LV" sz="1900" b="0" i="0" u="none" strike="noStrike" dirty="0" err="1">
                <a:effectLst/>
                <a:latin typeface="Arial"/>
                <a:cs typeface="Arial"/>
              </a:rPr>
              <a:t>anonimizēti</a:t>
            </a:r>
            <a:r>
              <a:rPr lang="lv-LV" sz="1900" b="0" i="0" u="none" strike="noStrike" dirty="0">
                <a:effectLst/>
                <a:latin typeface="Arial"/>
                <a:cs typeface="Arial"/>
              </a:rPr>
              <a:t> </a:t>
            </a:r>
            <a:r>
              <a:rPr lang="lv-LV" sz="1900" dirty="0">
                <a:latin typeface="Arial"/>
                <a:cs typeface="Arial"/>
              </a:rPr>
              <a:t>sniedza demogrāfiskos datus</a:t>
            </a:r>
            <a:r>
              <a:rPr lang="lv-LV" sz="1900" b="0" i="0" u="none" strike="noStrike" dirty="0">
                <a:effectLst/>
                <a:latin typeface="Arial"/>
                <a:cs typeface="Arial"/>
              </a:rPr>
              <a:t> (dzimums, vecums, izglītības līmenis,</a:t>
            </a:r>
            <a:r>
              <a:rPr lang="lv-LV" sz="1900" dirty="0">
                <a:latin typeface="Arial"/>
                <a:cs typeface="Arial"/>
              </a:rPr>
              <a:t> </a:t>
            </a:r>
            <a:r>
              <a:rPr lang="lv-LV" sz="1900" b="0" i="0" u="none" strike="noStrike" dirty="0">
                <a:effectLst/>
                <a:latin typeface="Arial"/>
                <a:cs typeface="Arial"/>
              </a:rPr>
              <a:t> dzimtā valoda</a:t>
            </a:r>
            <a:r>
              <a:rPr lang="lv-LV" sz="1900" dirty="0">
                <a:latin typeface="Arial"/>
                <a:cs typeface="Arial"/>
              </a:rPr>
              <a:t>).</a:t>
            </a:r>
            <a:endParaRPr lang="lv-LV" sz="1900" b="0" dirty="0">
              <a:effectLst/>
              <a:latin typeface="Arial"/>
              <a:cs typeface="Arial"/>
            </a:endParaRPr>
          </a:p>
          <a:p>
            <a:pPr marL="285750" indent="-285750">
              <a:lnSpc>
                <a:spcPct val="100000"/>
              </a:lnSpc>
            </a:pPr>
            <a:r>
              <a:rPr lang="lv-LV" sz="1900" dirty="0">
                <a:latin typeface="Arial"/>
                <a:cs typeface="Arial"/>
              </a:rPr>
              <a:t>Klātienē uzraudzītā testēšanā aizpildīja IST pamata moduli (spriestspējas testu) un papildus moduli (zināšanu testu), ko vadīja psihologs, kas apguvis IST vadīšanu. </a:t>
            </a:r>
          </a:p>
          <a:p>
            <a:pPr marL="285750" indent="-285750">
              <a:lnSpc>
                <a:spcPct val="100000"/>
              </a:lnSpc>
            </a:pPr>
            <a:r>
              <a:rPr lang="lv-LV" sz="1900" dirty="0">
                <a:latin typeface="Arial"/>
                <a:cs typeface="Arial"/>
              </a:rPr>
              <a:t>Testēšana notika </a:t>
            </a:r>
            <a:r>
              <a:rPr lang="lv-LV" sz="1900" b="1" dirty="0">
                <a:latin typeface="Arial"/>
                <a:cs typeface="Arial"/>
              </a:rPr>
              <a:t>no 2024. gada 15. marta līdz 9. aprīlim organizācijas X telpās.</a:t>
            </a:r>
            <a:endParaRPr lang="lv-LV" sz="1900" dirty="0">
              <a:latin typeface="Arial"/>
              <a:cs typeface="Arial"/>
            </a:endParaRPr>
          </a:p>
          <a:p>
            <a:pPr marL="285750" indent="-285750">
              <a:lnSpc>
                <a:spcPct val="100000"/>
              </a:lnSpc>
            </a:pPr>
            <a:r>
              <a:rPr lang="lv-LV" sz="1900" dirty="0" err="1">
                <a:latin typeface="Arial"/>
                <a:cs typeface="Arial"/>
              </a:rPr>
              <a:t>Anonimizēti</a:t>
            </a:r>
            <a:r>
              <a:rPr lang="lv-LV" sz="1900" dirty="0">
                <a:latin typeface="Arial"/>
                <a:cs typeface="Arial"/>
              </a:rPr>
              <a:t> mācību un darba snieguma rezultāti saņemti no organizācijas X.</a:t>
            </a:r>
            <a:endParaRPr lang="lv-LV" sz="1900" i="0" u="none" strike="noStrike" dirty="0">
              <a:latin typeface="Arial" panose="020B0604020202020204" pitchFamily="34" charset="0"/>
              <a:cs typeface="Arial" panose="020B0604020202020204" pitchFamily="34" charset="0"/>
            </a:endParaRPr>
          </a:p>
          <a:p>
            <a:pPr marL="285750" indent="-285750">
              <a:lnSpc>
                <a:spcPct val="100000"/>
              </a:lnSpc>
            </a:pPr>
            <a:r>
              <a:rPr lang="lv-LV" sz="1900" dirty="0">
                <a:latin typeface="Arial"/>
                <a:cs typeface="Arial"/>
              </a:rPr>
              <a:t>Pēc IST aizpildīšanas</a:t>
            </a:r>
            <a:r>
              <a:rPr lang="lv-LV" sz="1900" b="0" i="0" u="none" strike="noStrike" dirty="0">
                <a:effectLst/>
                <a:latin typeface="Arial"/>
                <a:cs typeface="Arial"/>
              </a:rPr>
              <a:t> respondenti </a:t>
            </a:r>
            <a:r>
              <a:rPr lang="lv-LV" sz="1900" dirty="0" err="1">
                <a:latin typeface="Arial"/>
                <a:cs typeface="Arial"/>
              </a:rPr>
              <a:t>anonimizēti</a:t>
            </a:r>
            <a:r>
              <a:rPr lang="lv-LV" sz="1900" dirty="0">
                <a:latin typeface="Arial"/>
                <a:cs typeface="Arial"/>
              </a:rPr>
              <a:t> (aizlīmētā aploksnē ar kodu) saņēma atgriezenisko</a:t>
            </a:r>
            <a:r>
              <a:rPr lang="lv-LV" sz="1900" b="0" i="0" u="none" strike="noStrike" dirty="0">
                <a:effectLst/>
                <a:latin typeface="Arial"/>
                <a:cs typeface="Arial"/>
              </a:rPr>
              <a:t> saiti par savu sniegumu – kopējo IQ rādītāju, kā arī IQ rādītājus verbālajā, matemātiskajā un vizuāli telpiskajā </a:t>
            </a:r>
            <a:r>
              <a:rPr lang="lv-LV" sz="1900" dirty="0">
                <a:latin typeface="Arial"/>
                <a:cs typeface="Arial"/>
              </a:rPr>
              <a:t>jomā. Darbiniekiem kopīgi tiešsaistē pētniece izstāstīja par testa rezultātiem.</a:t>
            </a:r>
            <a:endParaRPr lang="lv-LV" sz="1900" b="0" dirty="0">
              <a:effectLst/>
              <a:latin typeface="Arial"/>
              <a:cs typeface="Arial"/>
            </a:endParaRPr>
          </a:p>
          <a:p>
            <a:pPr marL="0" indent="0">
              <a:buNone/>
            </a:pPr>
            <a:endParaRPr lang="lv-LV" sz="1900">
              <a:cs typeface="Arial"/>
            </a:endParaRPr>
          </a:p>
        </p:txBody>
      </p:sp>
    </p:spTree>
    <p:extLst>
      <p:ext uri="{BB962C8B-B14F-4D97-AF65-F5344CB8AC3E}">
        <p14:creationId xmlns:p14="http://schemas.microsoft.com/office/powerpoint/2010/main" val="85360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3E0FC-EBAE-8F76-CEDB-30AB423B3421}"/>
              </a:ext>
            </a:extLst>
          </p:cNvPr>
          <p:cNvSpPr>
            <a:spLocks noGrp="1"/>
          </p:cNvSpPr>
          <p:nvPr>
            <p:ph type="title"/>
          </p:nvPr>
        </p:nvSpPr>
        <p:spPr/>
        <p:txBody>
          <a:bodyPr/>
          <a:lstStyle/>
          <a:p>
            <a:r>
              <a:rPr lang="lv-LV">
                <a:cs typeface="Arial"/>
              </a:rPr>
              <a:t>IST rādītāju korelācija ar spriestspējas rādītājiem</a:t>
            </a:r>
            <a:endParaRPr lang="en-US" b="0">
              <a:solidFill>
                <a:srgbClr val="000000"/>
              </a:solidFill>
              <a:cs typeface="Arial"/>
            </a:endParaRPr>
          </a:p>
        </p:txBody>
      </p:sp>
      <p:graphicFrame>
        <p:nvGraphicFramePr>
          <p:cNvPr id="5" name="Content Placeholder 4">
            <a:extLst>
              <a:ext uri="{FF2B5EF4-FFF2-40B4-BE49-F238E27FC236}">
                <a16:creationId xmlns:a16="http://schemas.microsoft.com/office/drawing/2014/main" id="{9C56D295-87DD-21D7-F77D-042804618673}"/>
              </a:ext>
            </a:extLst>
          </p:cNvPr>
          <p:cNvGraphicFramePr>
            <a:graphicFrameLocks noGrp="1"/>
          </p:cNvGraphicFramePr>
          <p:nvPr>
            <p:ph idx="1"/>
            <p:extLst>
              <p:ext uri="{D42A27DB-BD31-4B8C-83A1-F6EECF244321}">
                <p14:modId xmlns:p14="http://schemas.microsoft.com/office/powerpoint/2010/main" val="4119867237"/>
              </p:ext>
            </p:extLst>
          </p:nvPr>
        </p:nvGraphicFramePr>
        <p:xfrm>
          <a:off x="349770" y="1486524"/>
          <a:ext cx="11415357" cy="4838356"/>
        </p:xfrm>
        <a:graphic>
          <a:graphicData uri="http://schemas.openxmlformats.org/drawingml/2006/table">
            <a:tbl>
              <a:tblPr bandRow="1">
                <a:tableStyleId>{5C22544A-7EE6-4342-B048-85BDC9FD1C3A}</a:tableStyleId>
              </a:tblPr>
              <a:tblGrid>
                <a:gridCol w="1297134">
                  <a:extLst>
                    <a:ext uri="{9D8B030D-6E8A-4147-A177-3AD203B41FA5}">
                      <a16:colId xmlns:a16="http://schemas.microsoft.com/office/drawing/2014/main" val="2204994240"/>
                    </a:ext>
                  </a:extLst>
                </a:gridCol>
                <a:gridCol w="710335">
                  <a:extLst>
                    <a:ext uri="{9D8B030D-6E8A-4147-A177-3AD203B41FA5}">
                      <a16:colId xmlns:a16="http://schemas.microsoft.com/office/drawing/2014/main" val="4193675130"/>
                    </a:ext>
                  </a:extLst>
                </a:gridCol>
                <a:gridCol w="555912">
                  <a:extLst>
                    <a:ext uri="{9D8B030D-6E8A-4147-A177-3AD203B41FA5}">
                      <a16:colId xmlns:a16="http://schemas.microsoft.com/office/drawing/2014/main" val="2026672333"/>
                    </a:ext>
                  </a:extLst>
                </a:gridCol>
                <a:gridCol w="602240">
                  <a:extLst>
                    <a:ext uri="{9D8B030D-6E8A-4147-A177-3AD203B41FA5}">
                      <a16:colId xmlns:a16="http://schemas.microsoft.com/office/drawing/2014/main" val="1475225956"/>
                    </a:ext>
                  </a:extLst>
                </a:gridCol>
                <a:gridCol w="602240">
                  <a:extLst>
                    <a:ext uri="{9D8B030D-6E8A-4147-A177-3AD203B41FA5}">
                      <a16:colId xmlns:a16="http://schemas.microsoft.com/office/drawing/2014/main" val="107330367"/>
                    </a:ext>
                  </a:extLst>
                </a:gridCol>
                <a:gridCol w="540472">
                  <a:extLst>
                    <a:ext uri="{9D8B030D-6E8A-4147-A177-3AD203B41FA5}">
                      <a16:colId xmlns:a16="http://schemas.microsoft.com/office/drawing/2014/main" val="1618246405"/>
                    </a:ext>
                  </a:extLst>
                </a:gridCol>
                <a:gridCol w="633124">
                  <a:extLst>
                    <a:ext uri="{9D8B030D-6E8A-4147-A177-3AD203B41FA5}">
                      <a16:colId xmlns:a16="http://schemas.microsoft.com/office/drawing/2014/main" val="1425605315"/>
                    </a:ext>
                  </a:extLst>
                </a:gridCol>
                <a:gridCol w="602240">
                  <a:extLst>
                    <a:ext uri="{9D8B030D-6E8A-4147-A177-3AD203B41FA5}">
                      <a16:colId xmlns:a16="http://schemas.microsoft.com/office/drawing/2014/main" val="3423759035"/>
                    </a:ext>
                  </a:extLst>
                </a:gridCol>
                <a:gridCol w="617683">
                  <a:extLst>
                    <a:ext uri="{9D8B030D-6E8A-4147-A177-3AD203B41FA5}">
                      <a16:colId xmlns:a16="http://schemas.microsoft.com/office/drawing/2014/main" val="1871769273"/>
                    </a:ext>
                  </a:extLst>
                </a:gridCol>
                <a:gridCol w="694891">
                  <a:extLst>
                    <a:ext uri="{9D8B030D-6E8A-4147-A177-3AD203B41FA5}">
                      <a16:colId xmlns:a16="http://schemas.microsoft.com/office/drawing/2014/main" val="4068522971"/>
                    </a:ext>
                  </a:extLst>
                </a:gridCol>
                <a:gridCol w="633124">
                  <a:extLst>
                    <a:ext uri="{9D8B030D-6E8A-4147-A177-3AD203B41FA5}">
                      <a16:colId xmlns:a16="http://schemas.microsoft.com/office/drawing/2014/main" val="2327092728"/>
                    </a:ext>
                  </a:extLst>
                </a:gridCol>
                <a:gridCol w="694891">
                  <a:extLst>
                    <a:ext uri="{9D8B030D-6E8A-4147-A177-3AD203B41FA5}">
                      <a16:colId xmlns:a16="http://schemas.microsoft.com/office/drawing/2014/main" val="1881911668"/>
                    </a:ext>
                  </a:extLst>
                </a:gridCol>
                <a:gridCol w="664007">
                  <a:extLst>
                    <a:ext uri="{9D8B030D-6E8A-4147-A177-3AD203B41FA5}">
                      <a16:colId xmlns:a16="http://schemas.microsoft.com/office/drawing/2014/main" val="3797486200"/>
                    </a:ext>
                  </a:extLst>
                </a:gridCol>
                <a:gridCol w="674557">
                  <a:extLst>
                    <a:ext uri="{9D8B030D-6E8A-4147-A177-3AD203B41FA5}">
                      <a16:colId xmlns:a16="http://schemas.microsoft.com/office/drawing/2014/main" val="3536336832"/>
                    </a:ext>
                  </a:extLst>
                </a:gridCol>
                <a:gridCol w="618344">
                  <a:extLst>
                    <a:ext uri="{9D8B030D-6E8A-4147-A177-3AD203B41FA5}">
                      <a16:colId xmlns:a16="http://schemas.microsoft.com/office/drawing/2014/main" val="501295692"/>
                    </a:ext>
                  </a:extLst>
                </a:gridCol>
                <a:gridCol w="599606">
                  <a:extLst>
                    <a:ext uri="{9D8B030D-6E8A-4147-A177-3AD203B41FA5}">
                      <a16:colId xmlns:a16="http://schemas.microsoft.com/office/drawing/2014/main" val="4263964879"/>
                    </a:ext>
                  </a:extLst>
                </a:gridCol>
                <a:gridCol w="674557">
                  <a:extLst>
                    <a:ext uri="{9D8B030D-6E8A-4147-A177-3AD203B41FA5}">
                      <a16:colId xmlns:a16="http://schemas.microsoft.com/office/drawing/2014/main" val="928387593"/>
                    </a:ext>
                  </a:extLst>
                </a:gridCol>
              </a:tblGrid>
              <a:tr h="393362">
                <a:tc>
                  <a:txBody>
                    <a:bodyPr/>
                    <a:lstStyle/>
                    <a:p>
                      <a:pPr algn="ctr" fontAlgn="b"/>
                      <a:endParaRPr lang="en-US" sz="1000" b="0" i="1" u="none" strike="noStrike">
                        <a:solidFill>
                          <a:srgbClr val="000000"/>
                        </a:solidFill>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1" u="none" strike="noStrike">
                          <a:solidFill>
                            <a:srgbClr val="000000"/>
                          </a:solidFill>
                          <a:effectLst/>
                          <a:latin typeface="Arial"/>
                        </a:rPr>
                        <a:t>1. </a:t>
                      </a:r>
                      <a:r>
                        <a:rPr lang="en-US" sz="1000" b="0" i="1" u="none" strike="noStrike" err="1">
                          <a:solidFill>
                            <a:srgbClr val="000000"/>
                          </a:solidFill>
                          <a:effectLst/>
                          <a:latin typeface="Arial"/>
                        </a:rPr>
                        <a:t>uzd</a:t>
                      </a:r>
                      <a:r>
                        <a:rPr lang="en-US" sz="1000" b="0" i="1" u="none" strike="noStrike">
                          <a:solidFill>
                            <a:srgbClr val="000000"/>
                          </a:solidFill>
                          <a:effectLst/>
                          <a:latin typeface="Arial"/>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1" u="none" strike="noStrike">
                          <a:solidFill>
                            <a:srgbClr val="000000"/>
                          </a:solidFill>
                          <a:effectLst/>
                          <a:latin typeface="Arial"/>
                        </a:rPr>
                        <a:t>2. </a:t>
                      </a:r>
                      <a:r>
                        <a:rPr lang="en-US" sz="1000" b="0" i="1" u="none" strike="noStrike" err="1">
                          <a:solidFill>
                            <a:srgbClr val="000000"/>
                          </a:solidFill>
                          <a:effectLst/>
                          <a:latin typeface="Arial"/>
                        </a:rPr>
                        <a:t>uzd</a:t>
                      </a:r>
                      <a:r>
                        <a:rPr lang="en-US" sz="1000" b="0" i="1" u="none" strike="noStrike">
                          <a:solidFill>
                            <a:srgbClr val="000000"/>
                          </a:solidFill>
                          <a:effectLst/>
                          <a:latin typeface="Arial"/>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1" u="none" strike="noStrike">
                          <a:solidFill>
                            <a:srgbClr val="000000"/>
                          </a:solidFill>
                          <a:effectLst/>
                          <a:latin typeface="Arial"/>
                        </a:rPr>
                        <a:t>3. </a:t>
                      </a:r>
                      <a:r>
                        <a:rPr lang="en-US" sz="1000" b="0" i="1" u="none" strike="noStrike" err="1">
                          <a:solidFill>
                            <a:srgbClr val="000000"/>
                          </a:solidFill>
                          <a:effectLst/>
                          <a:latin typeface="Arial"/>
                        </a:rPr>
                        <a:t>uzd</a:t>
                      </a:r>
                      <a:r>
                        <a:rPr lang="en-US" sz="1000" b="0" i="1" u="none" strike="noStrike">
                          <a:solidFill>
                            <a:srgbClr val="000000"/>
                          </a:solidFill>
                          <a:effectLst/>
                          <a:latin typeface="Arial"/>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1" u="none" strike="noStrike">
                          <a:solidFill>
                            <a:srgbClr val="000000"/>
                          </a:solidFill>
                          <a:effectLst/>
                          <a:latin typeface="Arial"/>
                        </a:rPr>
                        <a:t>4. </a:t>
                      </a:r>
                      <a:r>
                        <a:rPr lang="en-US" sz="1000" b="0" i="1" u="none" strike="noStrike" err="1">
                          <a:solidFill>
                            <a:srgbClr val="000000"/>
                          </a:solidFill>
                          <a:effectLst/>
                          <a:latin typeface="Arial"/>
                        </a:rPr>
                        <a:t>uzd</a:t>
                      </a:r>
                      <a:r>
                        <a:rPr lang="en-US" sz="1000" b="0" i="1" u="none" strike="noStrike">
                          <a:solidFill>
                            <a:srgbClr val="000000"/>
                          </a:solidFill>
                          <a:effectLst/>
                          <a:latin typeface="Arial"/>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1" u="none" strike="noStrike">
                          <a:solidFill>
                            <a:srgbClr val="000000"/>
                          </a:solidFill>
                          <a:effectLst/>
                          <a:latin typeface="Arial"/>
                        </a:rPr>
                        <a:t>5. </a:t>
                      </a:r>
                      <a:r>
                        <a:rPr lang="en-US" sz="1000" b="0" i="1" u="none" strike="noStrike" err="1">
                          <a:solidFill>
                            <a:srgbClr val="000000"/>
                          </a:solidFill>
                          <a:effectLst/>
                          <a:latin typeface="Arial"/>
                        </a:rPr>
                        <a:t>uzd</a:t>
                      </a:r>
                      <a:r>
                        <a:rPr lang="en-US" sz="1000" b="0" i="1" u="none" strike="noStrike">
                          <a:solidFill>
                            <a:srgbClr val="000000"/>
                          </a:solidFill>
                          <a:effectLst/>
                          <a:latin typeface="Arial"/>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1" u="none" strike="noStrike">
                          <a:solidFill>
                            <a:srgbClr val="000000"/>
                          </a:solidFill>
                          <a:effectLst/>
                          <a:latin typeface="Arial"/>
                        </a:rPr>
                        <a:t>6. </a:t>
                      </a:r>
                      <a:r>
                        <a:rPr lang="en-US" sz="1000" b="0" i="1" u="none" strike="noStrike" err="1">
                          <a:solidFill>
                            <a:srgbClr val="000000"/>
                          </a:solidFill>
                          <a:effectLst/>
                          <a:latin typeface="Arial"/>
                        </a:rPr>
                        <a:t>uzd</a:t>
                      </a:r>
                      <a:r>
                        <a:rPr lang="en-US" sz="1000" b="0" i="1" u="none" strike="noStrike">
                          <a:solidFill>
                            <a:srgbClr val="000000"/>
                          </a:solidFill>
                          <a:effectLst/>
                          <a:latin typeface="Arial"/>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1" u="none" strike="noStrike">
                          <a:solidFill>
                            <a:srgbClr val="000000"/>
                          </a:solidFill>
                          <a:effectLst/>
                          <a:latin typeface="Arial"/>
                        </a:rPr>
                        <a:t>7. </a:t>
                      </a:r>
                      <a:r>
                        <a:rPr lang="en-US" sz="1000" b="0" i="1" u="none" strike="noStrike" err="1">
                          <a:solidFill>
                            <a:srgbClr val="000000"/>
                          </a:solidFill>
                          <a:effectLst/>
                          <a:latin typeface="Arial"/>
                        </a:rPr>
                        <a:t>uzd</a:t>
                      </a:r>
                      <a:r>
                        <a:rPr lang="en-US" sz="1000" b="0" i="1" u="none" strike="noStrike">
                          <a:solidFill>
                            <a:srgbClr val="000000"/>
                          </a:solidFill>
                          <a:effectLst/>
                          <a:latin typeface="Arial"/>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1" u="none" strike="noStrike">
                          <a:solidFill>
                            <a:srgbClr val="000000"/>
                          </a:solidFill>
                          <a:effectLst/>
                          <a:latin typeface="Arial"/>
                        </a:rPr>
                        <a:t>8. </a:t>
                      </a:r>
                      <a:r>
                        <a:rPr lang="en-US" sz="1000" b="0" i="1" u="none" strike="noStrike" err="1">
                          <a:solidFill>
                            <a:srgbClr val="000000"/>
                          </a:solidFill>
                          <a:effectLst/>
                          <a:latin typeface="Arial"/>
                        </a:rPr>
                        <a:t>uzd</a:t>
                      </a:r>
                      <a:r>
                        <a:rPr lang="en-US" sz="1000" b="0" i="1" u="none" strike="noStrike">
                          <a:solidFill>
                            <a:srgbClr val="000000"/>
                          </a:solidFill>
                          <a:effectLst/>
                          <a:latin typeface="Arial"/>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1" u="none" strike="noStrike">
                          <a:solidFill>
                            <a:srgbClr val="000000"/>
                          </a:solidFill>
                          <a:effectLst/>
                          <a:latin typeface="Arial"/>
                        </a:rPr>
                        <a:t>9. </a:t>
                      </a:r>
                      <a:r>
                        <a:rPr lang="en-US" sz="1000" b="0" i="1" u="none" strike="noStrike" err="1">
                          <a:solidFill>
                            <a:srgbClr val="000000"/>
                          </a:solidFill>
                          <a:effectLst/>
                          <a:latin typeface="Arial"/>
                        </a:rPr>
                        <a:t>uzd</a:t>
                      </a:r>
                      <a:r>
                        <a:rPr lang="en-US" sz="1000" b="0" i="1" u="none" strike="noStrike">
                          <a:solidFill>
                            <a:srgbClr val="000000"/>
                          </a:solidFill>
                          <a:effectLst/>
                          <a:latin typeface="Arial"/>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1" u="none" strike="noStrike">
                          <a:solidFill>
                            <a:srgbClr val="000000"/>
                          </a:solidFill>
                          <a:effectLst/>
                          <a:latin typeface="Arial"/>
                        </a:rPr>
                        <a:t>Verb. int.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1" u="none" strike="noStrike">
                          <a:solidFill>
                            <a:srgbClr val="000000"/>
                          </a:solidFill>
                          <a:effectLst/>
                          <a:latin typeface="Arial"/>
                        </a:rPr>
                        <a:t>Sk. int.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1" u="none" strike="noStrike">
                          <a:solidFill>
                            <a:srgbClr val="000000"/>
                          </a:solidFill>
                          <a:effectLst/>
                          <a:latin typeface="Arial"/>
                        </a:rPr>
                        <a:t>Viz-</a:t>
                      </a:r>
                      <a:r>
                        <a:rPr lang="en-US" sz="1000" b="0" i="1" u="none" strike="noStrike" err="1">
                          <a:solidFill>
                            <a:srgbClr val="000000"/>
                          </a:solidFill>
                          <a:effectLst/>
                          <a:latin typeface="Arial"/>
                        </a:rPr>
                        <a:t>telp</a:t>
                      </a:r>
                      <a:r>
                        <a:rPr lang="en-US" sz="1000" b="0" i="1" u="none" strike="noStrike">
                          <a:solidFill>
                            <a:srgbClr val="000000"/>
                          </a:solidFill>
                          <a:effectLst/>
                          <a:latin typeface="Arial"/>
                        </a:rPr>
                        <a:t>. int.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1" u="none" strike="noStrike" err="1">
                          <a:solidFill>
                            <a:srgbClr val="000000"/>
                          </a:solidFill>
                          <a:effectLst/>
                          <a:latin typeface="Arial"/>
                        </a:rPr>
                        <a:t>Spriestspēja</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1" u="none" strike="noStrike" err="1">
                          <a:solidFill>
                            <a:srgbClr val="000000"/>
                          </a:solidFill>
                          <a:effectLst/>
                          <a:latin typeface="Arial"/>
                        </a:rPr>
                        <a:t>Darba</a:t>
                      </a:r>
                      <a:r>
                        <a:rPr lang="en-US" sz="1000" b="0" i="1" u="none" strike="noStrike">
                          <a:solidFill>
                            <a:srgbClr val="000000"/>
                          </a:solidFill>
                          <a:effectLst/>
                          <a:latin typeface="Arial"/>
                        </a:rPr>
                        <a:t> </a:t>
                      </a:r>
                      <a:r>
                        <a:rPr lang="en-US" sz="1000" b="0" i="1" u="none" strike="noStrike" err="1">
                          <a:solidFill>
                            <a:srgbClr val="000000"/>
                          </a:solidFill>
                          <a:effectLst/>
                          <a:latin typeface="Arial"/>
                        </a:rPr>
                        <a:t>sniegums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1" u="none" strike="noStrike">
                          <a:solidFill>
                            <a:srgbClr val="000000"/>
                          </a:solidFill>
                          <a:effectLst/>
                          <a:latin typeface="Arial"/>
                        </a:rPr>
                        <a:t>tests_1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1" u="none" strike="noStrike">
                          <a:solidFill>
                            <a:srgbClr val="000000"/>
                          </a:solidFill>
                          <a:effectLst/>
                          <a:latin typeface="Arial"/>
                        </a:rPr>
                        <a:t>tests_2</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4675304"/>
                  </a:ext>
                </a:extLst>
              </a:tr>
              <a:tr h="413031">
                <a:tc>
                  <a:txBody>
                    <a:bodyPr/>
                    <a:lstStyle/>
                    <a:p>
                      <a:pPr algn="l" fontAlgn="b"/>
                      <a:r>
                        <a:rPr lang="lv-LV" sz="1000" b="0" i="1" u="none" strike="noStrike">
                          <a:solidFill>
                            <a:srgbClr val="000000"/>
                          </a:solidFill>
                          <a:effectLst/>
                          <a:latin typeface="Arial"/>
                        </a:rPr>
                        <a:t>2. Verb. analoģijas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000" b="0" i="0" u="none" strike="noStrike">
                          <a:solidFill>
                            <a:srgbClr val="000000"/>
                          </a:solidFill>
                          <a:effectLst/>
                          <a:latin typeface="Arial"/>
                        </a:rPr>
                        <a:t>0,41**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244775194"/>
                  </a:ext>
                </a:extLst>
              </a:tr>
              <a:tr h="216349">
                <a:tc>
                  <a:txBody>
                    <a:bodyPr/>
                    <a:lstStyle/>
                    <a:p>
                      <a:pPr algn="l" fontAlgn="b"/>
                      <a:r>
                        <a:rPr lang="en-US" sz="1000" b="0" i="1" u="none" strike="noStrike">
                          <a:solidFill>
                            <a:srgbClr val="000000"/>
                          </a:solidFill>
                          <a:effectLst/>
                          <a:latin typeface="Arial"/>
                        </a:rPr>
                        <a:t>3. Verb. </a:t>
                      </a:r>
                      <a:r>
                        <a:rPr lang="en-US" sz="1000" b="0" i="1" u="none" strike="noStrike" err="1">
                          <a:solidFill>
                            <a:srgbClr val="000000"/>
                          </a:solidFill>
                          <a:effectLst/>
                          <a:latin typeface="Arial"/>
                        </a:rPr>
                        <a:t>līdzības</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0,39**</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0,52**</a:t>
                      </a: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1823548153"/>
                  </a:ext>
                </a:extLst>
              </a:tr>
              <a:tr h="216349">
                <a:tc>
                  <a:txBody>
                    <a:bodyPr/>
                    <a:lstStyle/>
                    <a:p>
                      <a:pPr algn="l" fontAlgn="b"/>
                      <a:r>
                        <a:rPr lang="lv-LV" sz="1000" b="0" i="1" u="none" strike="noStrike">
                          <a:solidFill>
                            <a:srgbClr val="000000"/>
                          </a:solidFill>
                          <a:effectLst/>
                          <a:latin typeface="Arial"/>
                        </a:rPr>
                        <a:t>4. Aprēķini</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0,43**</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0,55**</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0,30*</a:t>
                      </a: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837618627"/>
                  </a:ext>
                </a:extLst>
              </a:tr>
              <a:tr h="216349">
                <a:tc>
                  <a:txBody>
                    <a:bodyPr/>
                    <a:lstStyle/>
                    <a:p>
                      <a:pPr algn="l" fontAlgn="b"/>
                      <a:r>
                        <a:rPr lang="lv-LV" sz="1000" b="0" i="1" u="none" strike="noStrike">
                          <a:solidFill>
                            <a:srgbClr val="000000"/>
                          </a:solidFill>
                          <a:effectLst/>
                          <a:latin typeface="Arial"/>
                        </a:rPr>
                        <a:t>5. </a:t>
                      </a:r>
                      <a:r>
                        <a:rPr lang="lv-LV" sz="1000" b="0" i="1" u="none" strike="noStrike" err="1">
                          <a:solidFill>
                            <a:srgbClr val="000000"/>
                          </a:solidFill>
                          <a:effectLst/>
                          <a:latin typeface="Arial"/>
                        </a:rPr>
                        <a:t>Skatiļu</a:t>
                      </a:r>
                      <a:r>
                        <a:rPr lang="lv-LV" sz="1000" b="0" i="1" u="none" strike="noStrike">
                          <a:solidFill>
                            <a:srgbClr val="000000"/>
                          </a:solidFill>
                          <a:effectLst/>
                          <a:latin typeface="Arial"/>
                        </a:rPr>
                        <a:t> rindas</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0,32*</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0,28*</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0,12</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0,53**</a:t>
                      </a: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3125654723"/>
                  </a:ext>
                </a:extLst>
              </a:tr>
              <a:tr h="216349">
                <a:tc>
                  <a:txBody>
                    <a:bodyPr/>
                    <a:lstStyle/>
                    <a:p>
                      <a:pPr algn="l" fontAlgn="b"/>
                      <a:r>
                        <a:rPr lang="en-US" sz="1000" b="0" i="1" u="none" strike="noStrike">
                          <a:solidFill>
                            <a:srgbClr val="000000"/>
                          </a:solidFill>
                          <a:effectLst/>
                          <a:latin typeface="Arial"/>
                        </a:rPr>
                        <a:t>6. </a:t>
                      </a:r>
                      <a:r>
                        <a:rPr lang="en-US" sz="1000" b="0" i="1" u="none" strike="noStrike" err="1">
                          <a:solidFill>
                            <a:srgbClr val="000000"/>
                          </a:solidFill>
                          <a:effectLst/>
                          <a:latin typeface="Arial"/>
                        </a:rPr>
                        <a:t>Matem.zīmes</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0,27</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0,40**</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0,27</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0,70**</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0,59**</a:t>
                      </a: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1256161420"/>
                  </a:ext>
                </a:extLst>
              </a:tr>
              <a:tr h="413031">
                <a:tc>
                  <a:txBody>
                    <a:bodyPr/>
                    <a:lstStyle/>
                    <a:p>
                      <a:pPr algn="l" fontAlgn="b"/>
                      <a:r>
                        <a:rPr lang="en-US" sz="1000" b="0" i="1" u="none" strike="noStrike">
                          <a:solidFill>
                            <a:srgbClr val="000000"/>
                          </a:solidFill>
                          <a:effectLst/>
                          <a:latin typeface="Arial"/>
                        </a:rPr>
                        <a:t>7. </a:t>
                      </a:r>
                      <a:r>
                        <a:rPr lang="en-US" sz="1000" b="0" i="1" u="none" strike="noStrike" err="1">
                          <a:solidFill>
                            <a:srgbClr val="000000"/>
                          </a:solidFill>
                          <a:effectLst/>
                          <a:latin typeface="Arial"/>
                        </a:rPr>
                        <a:t>Figūru</a:t>
                      </a:r>
                      <a:r>
                        <a:rPr lang="en-US" sz="1000" b="0" i="1" u="none" strike="noStrike">
                          <a:solidFill>
                            <a:srgbClr val="000000"/>
                          </a:solidFill>
                          <a:effectLst/>
                          <a:latin typeface="Arial"/>
                        </a:rPr>
                        <a:t> </a:t>
                      </a:r>
                      <a:r>
                        <a:rPr lang="en-US" sz="1000" b="0" i="1" u="none" strike="noStrike" err="1">
                          <a:solidFill>
                            <a:srgbClr val="000000"/>
                          </a:solidFill>
                          <a:effectLst/>
                          <a:latin typeface="Arial"/>
                        </a:rPr>
                        <a:t>salikšana</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0,51**</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0,42**</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0,46**</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0,25</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0,33*</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0,25</a:t>
                      </a: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3343496326"/>
                  </a:ext>
                </a:extLst>
              </a:tr>
              <a:tr h="216349">
                <a:tc>
                  <a:txBody>
                    <a:bodyPr/>
                    <a:lstStyle/>
                    <a:p>
                      <a:pPr algn="l" fontAlgn="b"/>
                      <a:r>
                        <a:rPr lang="en-US" sz="1000" b="0" i="1" u="none" strike="noStrike">
                          <a:solidFill>
                            <a:srgbClr val="000000"/>
                          </a:solidFill>
                          <a:effectLst/>
                          <a:latin typeface="Arial"/>
                        </a:rPr>
                        <a:t>8. Kubi</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0,21</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0,32*</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0,39**</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0,28*</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0,25</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0,41**</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0,55**</a:t>
                      </a: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3036977550"/>
                  </a:ext>
                </a:extLst>
              </a:tr>
              <a:tr h="216349">
                <a:tc>
                  <a:txBody>
                    <a:bodyPr/>
                    <a:lstStyle/>
                    <a:p>
                      <a:pPr algn="l" fontAlgn="b"/>
                      <a:r>
                        <a:rPr lang="en-US" sz="1000" b="0" i="1" u="none" strike="noStrike">
                          <a:solidFill>
                            <a:srgbClr val="000000"/>
                          </a:solidFill>
                          <a:effectLst/>
                          <a:latin typeface="Arial"/>
                        </a:rPr>
                        <a:t>9. </a:t>
                      </a:r>
                      <a:r>
                        <a:rPr lang="en-US" sz="1000" b="0" i="1" u="none" strike="noStrike" err="1">
                          <a:solidFill>
                            <a:srgbClr val="000000"/>
                          </a:solidFill>
                          <a:effectLst/>
                          <a:latin typeface="Arial"/>
                        </a:rPr>
                        <a:t>Matricas</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0,22</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0,21</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0,24</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0,38**</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0,34*</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0,39**</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0,28</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0,25</a:t>
                      </a:r>
                      <a:endParaRPr lang="en-US"/>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278713330"/>
                  </a:ext>
                </a:extLst>
              </a:tr>
              <a:tr h="413031">
                <a:tc>
                  <a:txBody>
                    <a:bodyPr/>
                    <a:lstStyle/>
                    <a:p>
                      <a:pPr algn="l" fontAlgn="b"/>
                      <a:r>
                        <a:rPr lang="en-US" sz="1000" b="0" i="1" u="none" strike="noStrike" err="1">
                          <a:solidFill>
                            <a:srgbClr val="000000"/>
                          </a:solidFill>
                          <a:effectLst/>
                          <a:latin typeface="Arial"/>
                        </a:rPr>
                        <a:t>Verbālais</a:t>
                      </a:r>
                      <a:r>
                        <a:rPr lang="en-US" sz="1000" b="0" i="1" u="none" strike="noStrike">
                          <a:solidFill>
                            <a:srgbClr val="000000"/>
                          </a:solidFill>
                          <a:effectLst/>
                          <a:latin typeface="Arial"/>
                        </a:rPr>
                        <a:t> </a:t>
                      </a:r>
                      <a:r>
                        <a:rPr lang="en-US" sz="1000" b="0" i="1" u="none" strike="noStrike" err="1">
                          <a:solidFill>
                            <a:srgbClr val="000000"/>
                          </a:solidFill>
                          <a:effectLst/>
                          <a:latin typeface="Arial"/>
                        </a:rPr>
                        <a:t>intelekts</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0,70**</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0,84**</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0,80**</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0,55**</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0,30*</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0,37**</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0,57**</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0,38**</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0,28</a:t>
                      </a: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3878011886"/>
                  </a:ext>
                </a:extLst>
              </a:tr>
              <a:tr h="413031">
                <a:tc>
                  <a:txBody>
                    <a:bodyPr/>
                    <a:lstStyle/>
                    <a:p>
                      <a:pPr algn="l" fontAlgn="b"/>
                      <a:r>
                        <a:rPr lang="en-US" sz="1000" b="0" i="1" u="none" strike="noStrike" err="1">
                          <a:solidFill>
                            <a:srgbClr val="000000"/>
                          </a:solidFill>
                          <a:effectLst/>
                          <a:latin typeface="Arial"/>
                        </a:rPr>
                        <a:t>Skatiliskais</a:t>
                      </a:r>
                      <a:r>
                        <a:rPr lang="en-US" sz="1000" b="0" i="1" u="none" strike="noStrike">
                          <a:solidFill>
                            <a:srgbClr val="000000"/>
                          </a:solidFill>
                          <a:effectLst/>
                          <a:latin typeface="Arial"/>
                        </a:rPr>
                        <a:t> </a:t>
                      </a:r>
                      <a:r>
                        <a:rPr lang="en-US" sz="1000" b="0" i="1" u="none" strike="noStrike" err="1">
                          <a:solidFill>
                            <a:srgbClr val="000000"/>
                          </a:solidFill>
                          <a:effectLst/>
                          <a:latin typeface="Arial"/>
                        </a:rPr>
                        <a:t>intelekts</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0,42**</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0,47**</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0,27</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0,84**</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0,85**</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0,87**</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0,34*</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0,38**</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0,45**</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0,48**</a:t>
                      </a: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4274870336"/>
                  </a:ext>
                </a:extLst>
              </a:tr>
              <a:tr h="413031">
                <a:tc>
                  <a:txBody>
                    <a:bodyPr/>
                    <a:lstStyle/>
                    <a:p>
                      <a:pPr algn="l" fontAlgn="b"/>
                      <a:r>
                        <a:rPr lang="en-US" sz="1000" b="0" i="1" u="none" strike="noStrike" err="1">
                          <a:solidFill>
                            <a:srgbClr val="000000"/>
                          </a:solidFill>
                          <a:effectLst/>
                          <a:latin typeface="Arial"/>
                        </a:rPr>
                        <a:t>Vizuāli-telpiskais</a:t>
                      </a:r>
                      <a:r>
                        <a:rPr lang="en-US" sz="1000" b="0" i="1" u="none" strike="noStrike">
                          <a:solidFill>
                            <a:srgbClr val="000000"/>
                          </a:solidFill>
                          <a:effectLst/>
                          <a:latin typeface="Arial"/>
                        </a:rPr>
                        <a:t> </a:t>
                      </a:r>
                      <a:r>
                        <a:rPr lang="en-US" sz="1000" b="0" i="1" u="none" strike="noStrike" err="1">
                          <a:solidFill>
                            <a:srgbClr val="000000"/>
                          </a:solidFill>
                          <a:effectLst/>
                          <a:latin typeface="Arial"/>
                        </a:rPr>
                        <a:t>intelekts</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0,42**</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0,38**</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0,43**</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0,38**</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0,41**</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0,42**</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0,85**</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0,73**</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0,63**</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0,51**</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0,49**</a:t>
                      </a: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1359022705"/>
                  </a:ext>
                </a:extLst>
              </a:tr>
              <a:tr h="216349">
                <a:tc>
                  <a:txBody>
                    <a:bodyPr/>
                    <a:lstStyle/>
                    <a:p>
                      <a:pPr algn="l" fontAlgn="b"/>
                      <a:r>
                        <a:rPr lang="en-US" sz="1000" b="0" i="1" u="none" strike="noStrike" err="1">
                          <a:solidFill>
                            <a:srgbClr val="000000"/>
                          </a:solidFill>
                          <a:effectLst/>
                          <a:latin typeface="Arial"/>
                        </a:rPr>
                        <a:t>Spriestspēja</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0,59**</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0,66**</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0,57**</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0,78**</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0,71**</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0,76**</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0,64**</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0,55**</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0,53**</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0,77**</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0,88**</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0,74**</a:t>
                      </a: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1246465735"/>
                  </a:ext>
                </a:extLst>
              </a:tr>
              <a:tr h="216349">
                <a:tc>
                  <a:txBody>
                    <a:bodyPr/>
                    <a:lstStyle/>
                    <a:p>
                      <a:pPr algn="l" fontAlgn="b"/>
                      <a:r>
                        <a:rPr lang="en-US" sz="1000" b="0" i="1" u="none" strike="noStrike" err="1">
                          <a:solidFill>
                            <a:srgbClr val="000000"/>
                          </a:solidFill>
                          <a:effectLst/>
                          <a:highlight>
                            <a:srgbClr val="FFF2CC"/>
                          </a:highlight>
                          <a:latin typeface="Arial"/>
                        </a:rPr>
                        <a:t>Darba</a:t>
                      </a:r>
                      <a:r>
                        <a:rPr lang="en-US" sz="1000" b="0" i="1" u="none" strike="noStrike">
                          <a:solidFill>
                            <a:srgbClr val="000000"/>
                          </a:solidFill>
                          <a:effectLst/>
                          <a:highlight>
                            <a:srgbClr val="FFF2CC"/>
                          </a:highlight>
                          <a:latin typeface="Arial"/>
                        </a:rPr>
                        <a:t> </a:t>
                      </a:r>
                      <a:r>
                        <a:rPr lang="en-US" sz="1000" b="0" i="1" u="none" strike="noStrike" err="1">
                          <a:solidFill>
                            <a:srgbClr val="000000"/>
                          </a:solidFill>
                          <a:effectLst/>
                          <a:highlight>
                            <a:srgbClr val="FFF2CC"/>
                          </a:highlight>
                          <a:latin typeface="Arial"/>
                        </a:rPr>
                        <a:t>sniegums</a:t>
                      </a:r>
                    </a:p>
                  </a:txBody>
                  <a:tcPr marL="9525" marR="9525" marT="9525" marB="0" anchor="b">
                    <a:lnL>
                      <a:noFill/>
                    </a:lnL>
                    <a:lnR>
                      <a:noFill/>
                    </a:lnR>
                    <a:lnT>
                      <a:noFill/>
                    </a:lnT>
                    <a:lnB>
                      <a:noFill/>
                    </a:lnB>
                    <a:solidFill>
                      <a:srgbClr val="FFF2CC"/>
                    </a:solidFill>
                  </a:tcPr>
                </a:tc>
                <a:tc>
                  <a:txBody>
                    <a:bodyPr/>
                    <a:lstStyle/>
                    <a:p>
                      <a:pPr algn="l" fontAlgn="b"/>
                      <a:r>
                        <a:rPr lang="en-US" sz="1000" b="0" i="0" u="none" strike="noStrike">
                          <a:solidFill>
                            <a:srgbClr val="000000"/>
                          </a:solidFill>
                          <a:effectLst/>
                          <a:highlight>
                            <a:srgbClr val="FFF2CC"/>
                          </a:highlight>
                          <a:latin typeface="Arial"/>
                        </a:rPr>
                        <a:t>0,07</a:t>
                      </a:r>
                    </a:p>
                  </a:txBody>
                  <a:tcPr marL="9525" marR="9525" marT="9525" marB="0" anchor="b">
                    <a:lnL>
                      <a:noFill/>
                    </a:lnL>
                    <a:lnR>
                      <a:noFill/>
                    </a:lnR>
                    <a:lnT>
                      <a:noFill/>
                    </a:lnT>
                    <a:lnB>
                      <a:noFill/>
                    </a:lnB>
                    <a:solidFill>
                      <a:srgbClr val="FFF2CC"/>
                    </a:solidFill>
                  </a:tcPr>
                </a:tc>
                <a:tc>
                  <a:txBody>
                    <a:bodyPr/>
                    <a:lstStyle/>
                    <a:p>
                      <a:pPr algn="l" fontAlgn="b"/>
                      <a:r>
                        <a:rPr lang="en-US" sz="1000" b="0" i="0" u="none" strike="noStrike">
                          <a:solidFill>
                            <a:srgbClr val="000000"/>
                          </a:solidFill>
                          <a:effectLst/>
                          <a:highlight>
                            <a:srgbClr val="FFF2CC"/>
                          </a:highlight>
                          <a:latin typeface="Arial"/>
                        </a:rPr>
                        <a:t>0,17</a:t>
                      </a:r>
                    </a:p>
                  </a:txBody>
                  <a:tcPr marL="9525" marR="9525" marT="9525" marB="0" anchor="b">
                    <a:lnL>
                      <a:noFill/>
                    </a:lnL>
                    <a:lnR>
                      <a:noFill/>
                    </a:lnR>
                    <a:lnT>
                      <a:noFill/>
                    </a:lnT>
                    <a:lnB>
                      <a:noFill/>
                    </a:lnB>
                    <a:solidFill>
                      <a:srgbClr val="FFF2CC"/>
                    </a:solidFill>
                  </a:tcPr>
                </a:tc>
                <a:tc>
                  <a:txBody>
                    <a:bodyPr/>
                    <a:lstStyle/>
                    <a:p>
                      <a:pPr algn="l" fontAlgn="b"/>
                      <a:r>
                        <a:rPr lang="en-US" sz="1000" b="0" i="0" u="none" strike="noStrike">
                          <a:solidFill>
                            <a:srgbClr val="000000"/>
                          </a:solidFill>
                          <a:effectLst/>
                          <a:highlight>
                            <a:srgbClr val="FFF2CC"/>
                          </a:highlight>
                          <a:latin typeface="Arial"/>
                        </a:rPr>
                        <a:t>0,12</a:t>
                      </a:r>
                    </a:p>
                  </a:txBody>
                  <a:tcPr marL="9525" marR="9525" marT="9525" marB="0" anchor="b">
                    <a:lnL>
                      <a:noFill/>
                    </a:lnL>
                    <a:lnR>
                      <a:noFill/>
                    </a:lnR>
                    <a:lnT>
                      <a:noFill/>
                    </a:lnT>
                    <a:lnB>
                      <a:noFill/>
                    </a:lnB>
                    <a:solidFill>
                      <a:srgbClr val="FFF2CC"/>
                    </a:solidFill>
                  </a:tcPr>
                </a:tc>
                <a:tc>
                  <a:txBody>
                    <a:bodyPr/>
                    <a:lstStyle/>
                    <a:p>
                      <a:pPr algn="l" fontAlgn="b"/>
                      <a:r>
                        <a:rPr lang="en-US" sz="1000" b="0" i="0" u="none" strike="noStrike">
                          <a:solidFill>
                            <a:srgbClr val="000000"/>
                          </a:solidFill>
                          <a:effectLst/>
                          <a:highlight>
                            <a:srgbClr val="FFF2CC"/>
                          </a:highlight>
                          <a:latin typeface="Arial"/>
                        </a:rPr>
                        <a:t>0,20</a:t>
                      </a:r>
                    </a:p>
                  </a:txBody>
                  <a:tcPr marL="9525" marR="9525" marT="9525" marB="0" anchor="b">
                    <a:lnL>
                      <a:noFill/>
                    </a:lnL>
                    <a:lnR>
                      <a:noFill/>
                    </a:lnR>
                    <a:lnT>
                      <a:noFill/>
                    </a:lnT>
                    <a:lnB>
                      <a:noFill/>
                    </a:lnB>
                    <a:solidFill>
                      <a:srgbClr val="FFF2CC"/>
                    </a:solidFill>
                  </a:tcPr>
                </a:tc>
                <a:tc>
                  <a:txBody>
                    <a:bodyPr/>
                    <a:lstStyle/>
                    <a:p>
                      <a:pPr algn="l" fontAlgn="b"/>
                      <a:r>
                        <a:rPr lang="en-US" sz="1000" b="0" i="0" u="none" strike="noStrike">
                          <a:solidFill>
                            <a:srgbClr val="000000"/>
                          </a:solidFill>
                          <a:effectLst/>
                          <a:highlight>
                            <a:srgbClr val="FFF2CC"/>
                          </a:highlight>
                          <a:latin typeface="Arial"/>
                        </a:rPr>
                        <a:t>0,01</a:t>
                      </a:r>
                    </a:p>
                  </a:txBody>
                  <a:tcPr marL="9525" marR="9525" marT="9525" marB="0" anchor="b">
                    <a:lnL>
                      <a:noFill/>
                    </a:lnL>
                    <a:lnR>
                      <a:noFill/>
                    </a:lnR>
                    <a:lnT>
                      <a:noFill/>
                    </a:lnT>
                    <a:lnB>
                      <a:noFill/>
                    </a:lnB>
                    <a:solidFill>
                      <a:srgbClr val="FFF2CC"/>
                    </a:solidFill>
                  </a:tcPr>
                </a:tc>
                <a:tc>
                  <a:txBody>
                    <a:bodyPr/>
                    <a:lstStyle/>
                    <a:p>
                      <a:pPr algn="l" fontAlgn="b"/>
                      <a:r>
                        <a:rPr lang="en-US" sz="1000" b="0" i="0" u="none" strike="noStrike">
                          <a:solidFill>
                            <a:srgbClr val="000000"/>
                          </a:solidFill>
                          <a:effectLst/>
                          <a:highlight>
                            <a:srgbClr val="FFF2CC"/>
                          </a:highlight>
                          <a:latin typeface="Arial"/>
                        </a:rPr>
                        <a:t>0,08</a:t>
                      </a:r>
                    </a:p>
                  </a:txBody>
                  <a:tcPr marL="9525" marR="9525" marT="9525" marB="0" anchor="b">
                    <a:lnL>
                      <a:noFill/>
                    </a:lnL>
                    <a:lnR>
                      <a:noFill/>
                    </a:lnR>
                    <a:lnT>
                      <a:noFill/>
                    </a:lnT>
                    <a:lnB>
                      <a:noFill/>
                    </a:lnB>
                    <a:solidFill>
                      <a:srgbClr val="FFF2CC"/>
                    </a:solidFill>
                  </a:tcPr>
                </a:tc>
                <a:tc>
                  <a:txBody>
                    <a:bodyPr/>
                    <a:lstStyle/>
                    <a:p>
                      <a:pPr algn="l" fontAlgn="b"/>
                      <a:r>
                        <a:rPr lang="en-US" sz="1000" b="0" i="0" u="none" strike="noStrike">
                          <a:solidFill>
                            <a:srgbClr val="000000"/>
                          </a:solidFill>
                          <a:effectLst/>
                          <a:highlight>
                            <a:srgbClr val="FFF2CC"/>
                          </a:highlight>
                          <a:latin typeface="Arial"/>
                        </a:rPr>
                        <a:t>0,09</a:t>
                      </a:r>
                    </a:p>
                  </a:txBody>
                  <a:tcPr marL="9525" marR="9525" marT="9525" marB="0" anchor="b">
                    <a:lnL>
                      <a:noFill/>
                    </a:lnL>
                    <a:lnR>
                      <a:noFill/>
                    </a:lnR>
                    <a:lnT>
                      <a:noFill/>
                    </a:lnT>
                    <a:lnB>
                      <a:noFill/>
                    </a:lnB>
                    <a:solidFill>
                      <a:srgbClr val="FFF2CC"/>
                    </a:solidFill>
                  </a:tcPr>
                </a:tc>
                <a:tc>
                  <a:txBody>
                    <a:bodyPr/>
                    <a:lstStyle/>
                    <a:p>
                      <a:pPr algn="l" fontAlgn="b"/>
                      <a:r>
                        <a:rPr lang="en-US" sz="1000" b="0" i="0" u="none" strike="noStrike">
                          <a:solidFill>
                            <a:srgbClr val="000000"/>
                          </a:solidFill>
                          <a:effectLst/>
                          <a:highlight>
                            <a:srgbClr val="FFF2CC"/>
                          </a:highlight>
                          <a:latin typeface="Arial"/>
                        </a:rPr>
                        <a:t>0,02</a:t>
                      </a:r>
                    </a:p>
                  </a:txBody>
                  <a:tcPr marL="9525" marR="9525" marT="9525" marB="0" anchor="b">
                    <a:lnL>
                      <a:noFill/>
                    </a:lnL>
                    <a:lnR>
                      <a:noFill/>
                    </a:lnR>
                    <a:lnT>
                      <a:noFill/>
                    </a:lnT>
                    <a:lnB>
                      <a:noFill/>
                    </a:lnB>
                    <a:solidFill>
                      <a:srgbClr val="FFF2CC"/>
                    </a:solidFill>
                  </a:tcPr>
                </a:tc>
                <a:tc>
                  <a:txBody>
                    <a:bodyPr/>
                    <a:lstStyle/>
                    <a:p>
                      <a:pPr algn="l" fontAlgn="b"/>
                      <a:r>
                        <a:rPr lang="en-US" sz="1000" b="0" i="0" u="none" strike="noStrike">
                          <a:solidFill>
                            <a:srgbClr val="000000"/>
                          </a:solidFill>
                          <a:effectLst/>
                          <a:highlight>
                            <a:srgbClr val="FFF2CC"/>
                          </a:highlight>
                          <a:latin typeface="Arial"/>
                        </a:rPr>
                        <a:t>-0,15</a:t>
                      </a:r>
                    </a:p>
                  </a:txBody>
                  <a:tcPr marL="9525" marR="9525" marT="9525" marB="0" anchor="b">
                    <a:lnL>
                      <a:noFill/>
                    </a:lnL>
                    <a:lnR>
                      <a:noFill/>
                    </a:lnR>
                    <a:lnT>
                      <a:noFill/>
                    </a:lnT>
                    <a:lnB>
                      <a:noFill/>
                    </a:lnB>
                    <a:solidFill>
                      <a:srgbClr val="FFF2CC"/>
                    </a:solidFill>
                  </a:tcPr>
                </a:tc>
                <a:tc>
                  <a:txBody>
                    <a:bodyPr/>
                    <a:lstStyle/>
                    <a:p>
                      <a:pPr algn="l" fontAlgn="b"/>
                      <a:r>
                        <a:rPr lang="en-US" sz="1000" b="0" i="0" u="none" strike="noStrike">
                          <a:solidFill>
                            <a:srgbClr val="000000"/>
                          </a:solidFill>
                          <a:effectLst/>
                          <a:highlight>
                            <a:srgbClr val="FFF2CC"/>
                          </a:highlight>
                          <a:latin typeface="Arial"/>
                        </a:rPr>
                        <a:t>0,19</a:t>
                      </a:r>
                    </a:p>
                  </a:txBody>
                  <a:tcPr marL="9525" marR="9525" marT="9525" marB="0" anchor="b">
                    <a:lnL>
                      <a:noFill/>
                    </a:lnL>
                    <a:lnR>
                      <a:noFill/>
                    </a:lnR>
                    <a:lnT>
                      <a:noFill/>
                    </a:lnT>
                    <a:lnB>
                      <a:noFill/>
                    </a:lnB>
                    <a:solidFill>
                      <a:srgbClr val="FFF2CC"/>
                    </a:solidFill>
                  </a:tcPr>
                </a:tc>
                <a:tc>
                  <a:txBody>
                    <a:bodyPr/>
                    <a:lstStyle/>
                    <a:p>
                      <a:pPr algn="l" fontAlgn="b"/>
                      <a:r>
                        <a:rPr lang="en-US" sz="1000" b="0" i="0" u="none" strike="noStrike">
                          <a:solidFill>
                            <a:srgbClr val="000000"/>
                          </a:solidFill>
                          <a:effectLst/>
                          <a:highlight>
                            <a:srgbClr val="FFF2CC"/>
                          </a:highlight>
                          <a:latin typeface="Arial"/>
                        </a:rPr>
                        <a:t>0,11</a:t>
                      </a:r>
                      <a:endParaRPr lang="en-US"/>
                    </a:p>
                  </a:txBody>
                  <a:tcPr marL="9525" marR="9525" marT="9525" marB="0" anchor="b">
                    <a:lnL>
                      <a:noFill/>
                    </a:lnL>
                    <a:lnR>
                      <a:noFill/>
                    </a:lnR>
                    <a:lnT>
                      <a:noFill/>
                    </a:lnT>
                    <a:lnB>
                      <a:noFill/>
                    </a:lnB>
                    <a:solidFill>
                      <a:srgbClr val="FFF2CC"/>
                    </a:solidFill>
                  </a:tcPr>
                </a:tc>
                <a:tc>
                  <a:txBody>
                    <a:bodyPr/>
                    <a:lstStyle/>
                    <a:p>
                      <a:pPr algn="l" fontAlgn="b"/>
                      <a:r>
                        <a:rPr lang="en-US" sz="1000" b="0" i="0" u="none" strike="noStrike">
                          <a:solidFill>
                            <a:srgbClr val="000000"/>
                          </a:solidFill>
                          <a:effectLst/>
                          <a:highlight>
                            <a:srgbClr val="FFF2CC"/>
                          </a:highlight>
                          <a:latin typeface="Arial"/>
                        </a:rPr>
                        <a:t>-0,01</a:t>
                      </a:r>
                    </a:p>
                  </a:txBody>
                  <a:tcPr marL="9525" marR="9525" marT="9525" marB="0" anchor="b">
                    <a:lnL>
                      <a:noFill/>
                    </a:lnL>
                    <a:lnR>
                      <a:noFill/>
                    </a:lnR>
                    <a:lnT>
                      <a:noFill/>
                    </a:lnT>
                    <a:lnB>
                      <a:noFill/>
                    </a:lnB>
                    <a:solidFill>
                      <a:srgbClr val="FFF2CC"/>
                    </a:solidFill>
                  </a:tcPr>
                </a:tc>
                <a:tc>
                  <a:txBody>
                    <a:bodyPr/>
                    <a:lstStyle/>
                    <a:p>
                      <a:pPr algn="l" fontAlgn="b"/>
                      <a:r>
                        <a:rPr lang="en-US" sz="1000" b="0" i="0" u="none" strike="noStrike">
                          <a:solidFill>
                            <a:srgbClr val="000000"/>
                          </a:solidFill>
                          <a:effectLst/>
                          <a:highlight>
                            <a:srgbClr val="FFF2CC"/>
                          </a:highlight>
                          <a:latin typeface="Arial"/>
                        </a:rPr>
                        <a:t>0,13</a:t>
                      </a:r>
                      <a:endParaRPr lang="en-US"/>
                    </a:p>
                  </a:txBody>
                  <a:tcPr marL="9525" marR="9525" marT="9525" marB="0" anchor="b">
                    <a:lnL>
                      <a:noFill/>
                    </a:lnL>
                    <a:lnR>
                      <a:noFill/>
                    </a:lnR>
                    <a:lnT>
                      <a:noFill/>
                    </a:lnT>
                    <a:lnB>
                      <a:noFill/>
                    </a:lnB>
                    <a:solidFill>
                      <a:srgbClr val="FFF2CC"/>
                    </a:solid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839300277"/>
                  </a:ext>
                </a:extLst>
              </a:tr>
              <a:tr h="216349">
                <a:tc>
                  <a:txBody>
                    <a:bodyPr/>
                    <a:lstStyle/>
                    <a:p>
                      <a:pPr algn="l" fontAlgn="b"/>
                      <a:r>
                        <a:rPr lang="en-US" sz="1000" b="0" i="1" u="none" strike="noStrike" err="1">
                          <a:solidFill>
                            <a:srgbClr val="000000"/>
                          </a:solidFill>
                          <a:effectLst/>
                          <a:highlight>
                            <a:srgbClr val="FFF2CC"/>
                          </a:highlight>
                          <a:latin typeface="Arial"/>
                        </a:rPr>
                        <a:t>Mācību</a:t>
                      </a:r>
                      <a:r>
                        <a:rPr lang="en-US" sz="1000" b="0" i="1" u="none" strike="noStrike">
                          <a:solidFill>
                            <a:srgbClr val="000000"/>
                          </a:solidFill>
                          <a:effectLst/>
                          <a:highlight>
                            <a:srgbClr val="FFF2CC"/>
                          </a:highlight>
                          <a:latin typeface="Arial"/>
                        </a:rPr>
                        <a:t> tests_1</a:t>
                      </a:r>
                    </a:p>
                  </a:txBody>
                  <a:tcPr marL="9525" marR="9525" marT="9525" marB="0" anchor="b">
                    <a:lnL>
                      <a:noFill/>
                    </a:lnL>
                    <a:lnR>
                      <a:noFill/>
                    </a:lnR>
                    <a:lnT>
                      <a:noFill/>
                    </a:lnT>
                    <a:lnB>
                      <a:noFill/>
                    </a:lnB>
                    <a:solidFill>
                      <a:srgbClr val="FFF2CC"/>
                    </a:solidFill>
                  </a:tcPr>
                </a:tc>
                <a:tc>
                  <a:txBody>
                    <a:bodyPr/>
                    <a:lstStyle/>
                    <a:p>
                      <a:pPr algn="l" fontAlgn="b"/>
                      <a:r>
                        <a:rPr lang="en-US" sz="1000" b="0" i="0" u="none" strike="noStrike">
                          <a:solidFill>
                            <a:srgbClr val="000000"/>
                          </a:solidFill>
                          <a:effectLst/>
                          <a:highlight>
                            <a:srgbClr val="FFF2CC"/>
                          </a:highlight>
                          <a:latin typeface="Arial"/>
                        </a:rPr>
                        <a:t>0,27</a:t>
                      </a:r>
                    </a:p>
                  </a:txBody>
                  <a:tcPr marL="9525" marR="9525" marT="9525" marB="0" anchor="b">
                    <a:lnL>
                      <a:noFill/>
                    </a:lnL>
                    <a:lnR>
                      <a:noFill/>
                    </a:lnR>
                    <a:lnT>
                      <a:noFill/>
                    </a:lnT>
                    <a:lnB>
                      <a:noFill/>
                    </a:lnB>
                    <a:solidFill>
                      <a:srgbClr val="FFF2CC"/>
                    </a:solidFill>
                  </a:tcPr>
                </a:tc>
                <a:tc>
                  <a:txBody>
                    <a:bodyPr/>
                    <a:lstStyle/>
                    <a:p>
                      <a:pPr algn="l" fontAlgn="b"/>
                      <a:r>
                        <a:rPr lang="en-US" sz="1000" b="0" i="0" u="none" strike="noStrike">
                          <a:solidFill>
                            <a:srgbClr val="000000"/>
                          </a:solidFill>
                          <a:effectLst/>
                          <a:highlight>
                            <a:srgbClr val="FFF2CC"/>
                          </a:highlight>
                          <a:latin typeface="Arial"/>
                        </a:rPr>
                        <a:t>0,21</a:t>
                      </a:r>
                      <a:endParaRPr lang="en-US"/>
                    </a:p>
                  </a:txBody>
                  <a:tcPr marL="9525" marR="9525" marT="9525" marB="0" anchor="b">
                    <a:lnL>
                      <a:noFill/>
                    </a:lnL>
                    <a:lnR>
                      <a:noFill/>
                    </a:lnR>
                    <a:lnT>
                      <a:noFill/>
                    </a:lnT>
                    <a:lnB>
                      <a:noFill/>
                    </a:lnB>
                    <a:solidFill>
                      <a:srgbClr val="FFF2CC"/>
                    </a:solidFill>
                  </a:tcPr>
                </a:tc>
                <a:tc>
                  <a:txBody>
                    <a:bodyPr/>
                    <a:lstStyle/>
                    <a:p>
                      <a:pPr algn="l" fontAlgn="b"/>
                      <a:r>
                        <a:rPr lang="en-US" sz="1000" b="0" i="0" u="none" strike="noStrike">
                          <a:solidFill>
                            <a:srgbClr val="000000"/>
                          </a:solidFill>
                          <a:effectLst/>
                          <a:highlight>
                            <a:srgbClr val="FFF2CC"/>
                          </a:highlight>
                          <a:latin typeface="Arial"/>
                        </a:rPr>
                        <a:t>0,19</a:t>
                      </a:r>
                    </a:p>
                  </a:txBody>
                  <a:tcPr marL="9525" marR="9525" marT="9525" marB="0" anchor="b">
                    <a:lnL>
                      <a:noFill/>
                    </a:lnL>
                    <a:lnR>
                      <a:noFill/>
                    </a:lnR>
                    <a:lnT>
                      <a:noFill/>
                    </a:lnT>
                    <a:lnB>
                      <a:noFill/>
                    </a:lnB>
                    <a:solidFill>
                      <a:srgbClr val="FFF2CC"/>
                    </a:solidFill>
                  </a:tcPr>
                </a:tc>
                <a:tc>
                  <a:txBody>
                    <a:bodyPr/>
                    <a:lstStyle/>
                    <a:p>
                      <a:pPr algn="l" fontAlgn="b"/>
                      <a:r>
                        <a:rPr lang="en-US" sz="1000" b="1" i="0" u="none" strike="noStrike">
                          <a:solidFill>
                            <a:srgbClr val="000000"/>
                          </a:solidFill>
                          <a:effectLst/>
                          <a:highlight>
                            <a:srgbClr val="FFF2CC"/>
                          </a:highlight>
                          <a:latin typeface="Arial"/>
                        </a:rPr>
                        <a:t>0,42**</a:t>
                      </a:r>
                    </a:p>
                  </a:txBody>
                  <a:tcPr marL="9525" marR="9525" marT="9525" marB="0" anchor="b">
                    <a:lnL>
                      <a:noFill/>
                    </a:lnL>
                    <a:lnR>
                      <a:noFill/>
                    </a:lnR>
                    <a:lnT>
                      <a:noFill/>
                    </a:lnT>
                    <a:lnB>
                      <a:noFill/>
                    </a:lnB>
                    <a:solidFill>
                      <a:srgbClr val="FFF2CC"/>
                    </a:solidFill>
                  </a:tcPr>
                </a:tc>
                <a:tc>
                  <a:txBody>
                    <a:bodyPr/>
                    <a:lstStyle/>
                    <a:p>
                      <a:pPr algn="l" fontAlgn="b"/>
                      <a:r>
                        <a:rPr lang="en-US" sz="1000" b="0" i="0" u="none" strike="noStrike">
                          <a:solidFill>
                            <a:srgbClr val="000000"/>
                          </a:solidFill>
                          <a:effectLst/>
                          <a:highlight>
                            <a:srgbClr val="FFF2CC"/>
                          </a:highlight>
                          <a:latin typeface="Arial"/>
                        </a:rPr>
                        <a:t>0,27</a:t>
                      </a:r>
                    </a:p>
                  </a:txBody>
                  <a:tcPr marL="9525" marR="9525" marT="9525" marB="0" anchor="b">
                    <a:lnL>
                      <a:noFill/>
                    </a:lnL>
                    <a:lnR>
                      <a:noFill/>
                    </a:lnR>
                    <a:lnT>
                      <a:noFill/>
                    </a:lnT>
                    <a:lnB>
                      <a:noFill/>
                    </a:lnB>
                    <a:solidFill>
                      <a:srgbClr val="FFF2CC"/>
                    </a:solidFill>
                  </a:tcPr>
                </a:tc>
                <a:tc>
                  <a:txBody>
                    <a:bodyPr/>
                    <a:lstStyle/>
                    <a:p>
                      <a:pPr algn="l" fontAlgn="b"/>
                      <a:r>
                        <a:rPr lang="en-US" sz="1000" b="1" i="0" u="none" strike="noStrike">
                          <a:solidFill>
                            <a:srgbClr val="000000"/>
                          </a:solidFill>
                          <a:effectLst/>
                          <a:highlight>
                            <a:srgbClr val="FFF2CC"/>
                          </a:highlight>
                          <a:latin typeface="Arial"/>
                        </a:rPr>
                        <a:t>0,31*</a:t>
                      </a:r>
                    </a:p>
                  </a:txBody>
                  <a:tcPr marL="9525" marR="9525" marT="9525" marB="0" anchor="b">
                    <a:lnL>
                      <a:noFill/>
                    </a:lnL>
                    <a:lnR>
                      <a:noFill/>
                    </a:lnR>
                    <a:lnT>
                      <a:noFill/>
                    </a:lnT>
                    <a:lnB>
                      <a:noFill/>
                    </a:lnB>
                    <a:solidFill>
                      <a:srgbClr val="FFF2CC"/>
                    </a:solidFill>
                  </a:tcPr>
                </a:tc>
                <a:tc>
                  <a:txBody>
                    <a:bodyPr/>
                    <a:lstStyle/>
                    <a:p>
                      <a:pPr algn="l" fontAlgn="b"/>
                      <a:r>
                        <a:rPr lang="en-US" sz="1000" b="0" i="0" u="none" strike="noStrike">
                          <a:solidFill>
                            <a:srgbClr val="000000"/>
                          </a:solidFill>
                          <a:effectLst/>
                          <a:highlight>
                            <a:srgbClr val="FFF2CC"/>
                          </a:highlight>
                          <a:latin typeface="Arial"/>
                        </a:rPr>
                        <a:t>0,15</a:t>
                      </a:r>
                    </a:p>
                  </a:txBody>
                  <a:tcPr marL="9525" marR="9525" marT="9525" marB="0" anchor="b">
                    <a:lnL>
                      <a:noFill/>
                    </a:lnL>
                    <a:lnR>
                      <a:noFill/>
                    </a:lnR>
                    <a:lnT>
                      <a:noFill/>
                    </a:lnT>
                    <a:lnB>
                      <a:noFill/>
                    </a:lnB>
                    <a:solidFill>
                      <a:srgbClr val="FFF2CC"/>
                    </a:solidFill>
                  </a:tcPr>
                </a:tc>
                <a:tc>
                  <a:txBody>
                    <a:bodyPr/>
                    <a:lstStyle/>
                    <a:p>
                      <a:pPr algn="l" fontAlgn="b"/>
                      <a:r>
                        <a:rPr lang="en-US" sz="1000" b="1" i="0" u="none" strike="noStrike">
                          <a:solidFill>
                            <a:srgbClr val="000000"/>
                          </a:solidFill>
                          <a:effectLst/>
                          <a:highlight>
                            <a:srgbClr val="FFF2CC"/>
                          </a:highlight>
                          <a:latin typeface="Arial"/>
                        </a:rPr>
                        <a:t>0,32*</a:t>
                      </a:r>
                    </a:p>
                  </a:txBody>
                  <a:tcPr marL="9525" marR="9525" marT="9525" marB="0" anchor="b">
                    <a:lnL>
                      <a:noFill/>
                    </a:lnL>
                    <a:lnR>
                      <a:noFill/>
                    </a:lnR>
                    <a:lnT>
                      <a:noFill/>
                    </a:lnT>
                    <a:lnB>
                      <a:noFill/>
                    </a:lnB>
                    <a:solidFill>
                      <a:srgbClr val="FFF2CC"/>
                    </a:solidFill>
                  </a:tcPr>
                </a:tc>
                <a:tc>
                  <a:txBody>
                    <a:bodyPr/>
                    <a:lstStyle/>
                    <a:p>
                      <a:pPr algn="l" fontAlgn="b"/>
                      <a:r>
                        <a:rPr lang="en-US" sz="1000" b="0" i="0" u="none" strike="noStrike">
                          <a:solidFill>
                            <a:srgbClr val="000000"/>
                          </a:solidFill>
                          <a:effectLst/>
                          <a:highlight>
                            <a:srgbClr val="FFF2CC"/>
                          </a:highlight>
                          <a:latin typeface="Arial"/>
                        </a:rPr>
                        <a:t>0,25</a:t>
                      </a:r>
                    </a:p>
                  </a:txBody>
                  <a:tcPr marL="9525" marR="9525" marT="9525" marB="0" anchor="b">
                    <a:lnL>
                      <a:noFill/>
                    </a:lnL>
                    <a:lnR>
                      <a:noFill/>
                    </a:lnR>
                    <a:lnT>
                      <a:noFill/>
                    </a:lnT>
                    <a:lnB>
                      <a:noFill/>
                    </a:lnB>
                    <a:solidFill>
                      <a:srgbClr val="FFF2CC"/>
                    </a:solidFill>
                  </a:tcPr>
                </a:tc>
                <a:tc>
                  <a:txBody>
                    <a:bodyPr/>
                    <a:lstStyle/>
                    <a:p>
                      <a:pPr algn="l" fontAlgn="b"/>
                      <a:r>
                        <a:rPr lang="en-US" sz="1000" b="1" i="0" u="none" strike="noStrike">
                          <a:solidFill>
                            <a:srgbClr val="000000"/>
                          </a:solidFill>
                          <a:effectLst/>
                          <a:highlight>
                            <a:srgbClr val="FFF2CC"/>
                          </a:highlight>
                          <a:latin typeface="Arial"/>
                        </a:rPr>
                        <a:t>0,29*</a:t>
                      </a:r>
                    </a:p>
                  </a:txBody>
                  <a:tcPr marL="9525" marR="9525" marT="9525" marB="0" anchor="b">
                    <a:lnL>
                      <a:noFill/>
                    </a:lnL>
                    <a:lnR>
                      <a:noFill/>
                    </a:lnR>
                    <a:lnT>
                      <a:noFill/>
                    </a:lnT>
                    <a:lnB>
                      <a:noFill/>
                    </a:lnB>
                    <a:solidFill>
                      <a:srgbClr val="FFF2CC"/>
                    </a:solidFill>
                  </a:tcPr>
                </a:tc>
                <a:tc>
                  <a:txBody>
                    <a:bodyPr/>
                    <a:lstStyle/>
                    <a:p>
                      <a:pPr algn="l" fontAlgn="b"/>
                      <a:r>
                        <a:rPr lang="en-US" sz="1000" b="1" i="0" u="none" strike="noStrike">
                          <a:solidFill>
                            <a:srgbClr val="000000"/>
                          </a:solidFill>
                          <a:effectLst/>
                          <a:highlight>
                            <a:srgbClr val="FFF2CC"/>
                          </a:highlight>
                          <a:latin typeface="Arial"/>
                        </a:rPr>
                        <a:t>0,42**</a:t>
                      </a:r>
                    </a:p>
                  </a:txBody>
                  <a:tcPr marL="9525" marR="9525" marT="9525" marB="0" anchor="b">
                    <a:lnL>
                      <a:noFill/>
                    </a:lnL>
                    <a:lnR>
                      <a:noFill/>
                    </a:lnR>
                    <a:lnT>
                      <a:noFill/>
                    </a:lnT>
                    <a:lnB>
                      <a:noFill/>
                    </a:lnB>
                    <a:solidFill>
                      <a:srgbClr val="FFF2CC"/>
                    </a:solidFill>
                  </a:tcPr>
                </a:tc>
                <a:tc>
                  <a:txBody>
                    <a:bodyPr/>
                    <a:lstStyle/>
                    <a:p>
                      <a:pPr algn="l" fontAlgn="b"/>
                      <a:r>
                        <a:rPr lang="en-US" sz="1000" b="0" i="0" u="none" strike="noStrike">
                          <a:solidFill>
                            <a:srgbClr val="000000"/>
                          </a:solidFill>
                          <a:effectLst/>
                          <a:highlight>
                            <a:srgbClr val="FFF2CC"/>
                          </a:highlight>
                          <a:latin typeface="Arial"/>
                        </a:rPr>
                        <a:t>0,25</a:t>
                      </a:r>
                    </a:p>
                  </a:txBody>
                  <a:tcPr marL="9525" marR="9525" marT="9525" marB="0" anchor="b">
                    <a:lnL>
                      <a:noFill/>
                    </a:lnL>
                    <a:lnR>
                      <a:noFill/>
                    </a:lnR>
                    <a:lnT>
                      <a:noFill/>
                    </a:lnT>
                    <a:lnB>
                      <a:noFill/>
                    </a:lnB>
                    <a:solidFill>
                      <a:srgbClr val="FFF2CC"/>
                    </a:solidFill>
                  </a:tcPr>
                </a:tc>
                <a:tc>
                  <a:txBody>
                    <a:bodyPr/>
                    <a:lstStyle/>
                    <a:p>
                      <a:pPr algn="l" fontAlgn="b"/>
                      <a:r>
                        <a:rPr lang="en-US" sz="1000" b="1" i="0" u="none" strike="noStrike">
                          <a:solidFill>
                            <a:srgbClr val="000000"/>
                          </a:solidFill>
                          <a:effectLst/>
                          <a:highlight>
                            <a:srgbClr val="FFF2CC"/>
                          </a:highlight>
                          <a:latin typeface="Arial"/>
                        </a:rPr>
                        <a:t>0,40**</a:t>
                      </a:r>
                    </a:p>
                  </a:txBody>
                  <a:tcPr marL="9525" marR="9525" marT="9525" marB="0" anchor="b">
                    <a:lnL>
                      <a:noFill/>
                    </a:lnL>
                    <a:lnR>
                      <a:noFill/>
                    </a:lnR>
                    <a:lnT>
                      <a:noFill/>
                    </a:lnT>
                    <a:lnB>
                      <a:noFill/>
                    </a:lnB>
                    <a:solidFill>
                      <a:srgbClr val="FFF2CC"/>
                    </a:solidFill>
                  </a:tcPr>
                </a:tc>
                <a:tc>
                  <a:txBody>
                    <a:bodyPr/>
                    <a:lstStyle/>
                    <a:p>
                      <a:pPr algn="l" fontAlgn="b"/>
                      <a:r>
                        <a:rPr lang="en-US" sz="1000" b="0" i="0" u="none" strike="noStrike">
                          <a:solidFill>
                            <a:srgbClr val="000000"/>
                          </a:solidFill>
                          <a:effectLst/>
                          <a:latin typeface="Arial"/>
                        </a:rPr>
                        <a:t>0,18</a:t>
                      </a: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246546753"/>
                  </a:ext>
                </a:extLst>
              </a:tr>
              <a:tr h="216349">
                <a:tc>
                  <a:txBody>
                    <a:bodyPr/>
                    <a:lstStyle/>
                    <a:p>
                      <a:pPr algn="l" fontAlgn="b"/>
                      <a:r>
                        <a:rPr lang="en-US" sz="1000" b="0" i="1" u="none" strike="noStrike" err="1">
                          <a:solidFill>
                            <a:srgbClr val="000000"/>
                          </a:solidFill>
                          <a:effectLst/>
                          <a:highlight>
                            <a:srgbClr val="FFF2CC"/>
                          </a:highlight>
                          <a:latin typeface="Arial"/>
                        </a:rPr>
                        <a:t>Mācību</a:t>
                      </a:r>
                      <a:r>
                        <a:rPr lang="en-US" sz="1000" b="0" i="1" u="none" strike="noStrike">
                          <a:solidFill>
                            <a:srgbClr val="000000"/>
                          </a:solidFill>
                          <a:effectLst/>
                          <a:highlight>
                            <a:srgbClr val="FFF2CC"/>
                          </a:highlight>
                          <a:latin typeface="Arial"/>
                        </a:rPr>
                        <a:t> tests_2</a:t>
                      </a:r>
                    </a:p>
                  </a:txBody>
                  <a:tcPr marL="9525" marR="9525" marT="9525" marB="0" anchor="b">
                    <a:lnL>
                      <a:noFill/>
                    </a:lnL>
                    <a:lnR>
                      <a:noFill/>
                    </a:lnR>
                    <a:lnT>
                      <a:noFill/>
                    </a:lnT>
                    <a:lnB>
                      <a:noFill/>
                    </a:lnB>
                    <a:solidFill>
                      <a:srgbClr val="FFF2CC"/>
                    </a:solidFill>
                  </a:tcPr>
                </a:tc>
                <a:tc>
                  <a:txBody>
                    <a:bodyPr/>
                    <a:lstStyle/>
                    <a:p>
                      <a:pPr algn="l" fontAlgn="b"/>
                      <a:r>
                        <a:rPr lang="en-US" sz="1000" b="0" i="0" u="none" strike="noStrike">
                          <a:solidFill>
                            <a:srgbClr val="000000"/>
                          </a:solidFill>
                          <a:effectLst/>
                          <a:highlight>
                            <a:srgbClr val="FFF2CC"/>
                          </a:highlight>
                          <a:latin typeface="Arial"/>
                        </a:rPr>
                        <a:t>0,18</a:t>
                      </a:r>
                    </a:p>
                  </a:txBody>
                  <a:tcPr marL="9525" marR="9525" marT="9525" marB="0" anchor="b">
                    <a:lnL>
                      <a:noFill/>
                    </a:lnL>
                    <a:lnR>
                      <a:noFill/>
                    </a:lnR>
                    <a:lnT>
                      <a:noFill/>
                    </a:lnT>
                    <a:lnB>
                      <a:noFill/>
                    </a:lnB>
                    <a:solidFill>
                      <a:srgbClr val="FFF2CC"/>
                    </a:solidFill>
                  </a:tcPr>
                </a:tc>
                <a:tc>
                  <a:txBody>
                    <a:bodyPr/>
                    <a:lstStyle/>
                    <a:p>
                      <a:pPr algn="l" fontAlgn="b"/>
                      <a:r>
                        <a:rPr lang="en-US" sz="1000" b="0" i="0" u="none" strike="noStrike">
                          <a:solidFill>
                            <a:srgbClr val="000000"/>
                          </a:solidFill>
                          <a:effectLst/>
                          <a:highlight>
                            <a:srgbClr val="FFF2CC"/>
                          </a:highlight>
                          <a:latin typeface="Arial"/>
                        </a:rPr>
                        <a:t>0,09</a:t>
                      </a:r>
                    </a:p>
                  </a:txBody>
                  <a:tcPr marL="9525" marR="9525" marT="9525" marB="0" anchor="b">
                    <a:lnL>
                      <a:noFill/>
                    </a:lnL>
                    <a:lnR>
                      <a:noFill/>
                    </a:lnR>
                    <a:lnT>
                      <a:noFill/>
                    </a:lnT>
                    <a:lnB>
                      <a:noFill/>
                    </a:lnB>
                    <a:solidFill>
                      <a:srgbClr val="FFF2CC"/>
                    </a:solidFill>
                  </a:tcPr>
                </a:tc>
                <a:tc>
                  <a:txBody>
                    <a:bodyPr/>
                    <a:lstStyle/>
                    <a:p>
                      <a:pPr algn="l" fontAlgn="b"/>
                      <a:r>
                        <a:rPr lang="en-US" sz="1000" b="0" i="0" u="none" strike="noStrike">
                          <a:solidFill>
                            <a:srgbClr val="000000"/>
                          </a:solidFill>
                          <a:effectLst/>
                          <a:highlight>
                            <a:srgbClr val="FFF2CC"/>
                          </a:highlight>
                          <a:latin typeface="Arial"/>
                        </a:rPr>
                        <a:t>0,13</a:t>
                      </a:r>
                    </a:p>
                  </a:txBody>
                  <a:tcPr marL="9525" marR="9525" marT="9525" marB="0" anchor="b">
                    <a:lnL>
                      <a:noFill/>
                    </a:lnL>
                    <a:lnR>
                      <a:noFill/>
                    </a:lnR>
                    <a:lnT>
                      <a:noFill/>
                    </a:lnT>
                    <a:lnB>
                      <a:noFill/>
                    </a:lnB>
                    <a:solidFill>
                      <a:srgbClr val="FFF2CC"/>
                    </a:solidFill>
                  </a:tcPr>
                </a:tc>
                <a:tc>
                  <a:txBody>
                    <a:bodyPr/>
                    <a:lstStyle/>
                    <a:p>
                      <a:pPr algn="l" fontAlgn="b"/>
                      <a:r>
                        <a:rPr lang="en-US" sz="1000" b="0" i="0" u="none" strike="noStrike">
                          <a:solidFill>
                            <a:srgbClr val="000000"/>
                          </a:solidFill>
                          <a:effectLst/>
                          <a:highlight>
                            <a:srgbClr val="FFF2CC"/>
                          </a:highlight>
                          <a:latin typeface="Arial"/>
                        </a:rPr>
                        <a:t>0,25</a:t>
                      </a:r>
                    </a:p>
                  </a:txBody>
                  <a:tcPr marL="9525" marR="9525" marT="9525" marB="0" anchor="b">
                    <a:lnL>
                      <a:noFill/>
                    </a:lnL>
                    <a:lnR>
                      <a:noFill/>
                    </a:lnR>
                    <a:lnT>
                      <a:noFill/>
                    </a:lnT>
                    <a:lnB>
                      <a:noFill/>
                    </a:lnB>
                    <a:solidFill>
                      <a:srgbClr val="FFF2CC"/>
                    </a:solidFill>
                  </a:tcPr>
                </a:tc>
                <a:tc>
                  <a:txBody>
                    <a:bodyPr/>
                    <a:lstStyle/>
                    <a:p>
                      <a:pPr algn="l" fontAlgn="b"/>
                      <a:r>
                        <a:rPr lang="en-US" sz="1000" b="0" i="0" u="none" strike="noStrike">
                          <a:solidFill>
                            <a:srgbClr val="000000"/>
                          </a:solidFill>
                          <a:effectLst/>
                          <a:highlight>
                            <a:srgbClr val="FFF2CC"/>
                          </a:highlight>
                          <a:latin typeface="Arial"/>
                        </a:rPr>
                        <a:t>0,10</a:t>
                      </a:r>
                    </a:p>
                  </a:txBody>
                  <a:tcPr marL="9525" marR="9525" marT="9525" marB="0" anchor="b">
                    <a:lnL>
                      <a:noFill/>
                    </a:lnL>
                    <a:lnR>
                      <a:noFill/>
                    </a:lnR>
                    <a:lnT>
                      <a:noFill/>
                    </a:lnT>
                    <a:lnB>
                      <a:noFill/>
                    </a:lnB>
                    <a:solidFill>
                      <a:srgbClr val="FFF2CC"/>
                    </a:solidFill>
                  </a:tcPr>
                </a:tc>
                <a:tc>
                  <a:txBody>
                    <a:bodyPr/>
                    <a:lstStyle/>
                    <a:p>
                      <a:pPr algn="l" fontAlgn="b"/>
                      <a:r>
                        <a:rPr lang="en-US" sz="1000" b="0" i="0" u="none" strike="noStrike">
                          <a:solidFill>
                            <a:srgbClr val="000000"/>
                          </a:solidFill>
                          <a:effectLst/>
                          <a:highlight>
                            <a:srgbClr val="FFF2CC"/>
                          </a:highlight>
                          <a:latin typeface="Arial"/>
                        </a:rPr>
                        <a:t>0,15</a:t>
                      </a:r>
                      <a:endParaRPr lang="en-US"/>
                    </a:p>
                  </a:txBody>
                  <a:tcPr marL="9525" marR="9525" marT="9525" marB="0" anchor="b">
                    <a:lnL>
                      <a:noFill/>
                    </a:lnL>
                    <a:lnR>
                      <a:noFill/>
                    </a:lnR>
                    <a:lnT>
                      <a:noFill/>
                    </a:lnT>
                    <a:lnB>
                      <a:noFill/>
                    </a:lnB>
                    <a:solidFill>
                      <a:srgbClr val="FFF2CC"/>
                    </a:solidFill>
                  </a:tcPr>
                </a:tc>
                <a:tc>
                  <a:txBody>
                    <a:bodyPr/>
                    <a:lstStyle/>
                    <a:p>
                      <a:pPr algn="l" fontAlgn="b"/>
                      <a:r>
                        <a:rPr lang="en-US" sz="1000" b="0" i="0" u="none" strike="noStrike">
                          <a:solidFill>
                            <a:srgbClr val="000000"/>
                          </a:solidFill>
                          <a:effectLst/>
                          <a:highlight>
                            <a:srgbClr val="FFF2CC"/>
                          </a:highlight>
                          <a:latin typeface="Arial"/>
                        </a:rPr>
                        <a:t>-0,03</a:t>
                      </a:r>
                    </a:p>
                  </a:txBody>
                  <a:tcPr marL="9525" marR="9525" marT="9525" marB="0" anchor="b">
                    <a:lnL>
                      <a:noFill/>
                    </a:lnL>
                    <a:lnR>
                      <a:noFill/>
                    </a:lnR>
                    <a:lnT>
                      <a:noFill/>
                    </a:lnT>
                    <a:lnB>
                      <a:noFill/>
                    </a:lnB>
                    <a:solidFill>
                      <a:srgbClr val="FFF2CC"/>
                    </a:solidFill>
                  </a:tcPr>
                </a:tc>
                <a:tc>
                  <a:txBody>
                    <a:bodyPr/>
                    <a:lstStyle/>
                    <a:p>
                      <a:pPr algn="l" fontAlgn="b"/>
                      <a:r>
                        <a:rPr lang="en-US" sz="1000" b="0" i="0" u="none" strike="noStrike">
                          <a:solidFill>
                            <a:srgbClr val="000000"/>
                          </a:solidFill>
                          <a:effectLst/>
                          <a:highlight>
                            <a:srgbClr val="FFF2CC"/>
                          </a:highlight>
                          <a:latin typeface="Arial"/>
                        </a:rPr>
                        <a:t>0,01</a:t>
                      </a:r>
                    </a:p>
                  </a:txBody>
                  <a:tcPr marL="9525" marR="9525" marT="9525" marB="0" anchor="b">
                    <a:lnL>
                      <a:noFill/>
                    </a:lnL>
                    <a:lnR>
                      <a:noFill/>
                    </a:lnR>
                    <a:lnT>
                      <a:noFill/>
                    </a:lnT>
                    <a:lnB>
                      <a:noFill/>
                    </a:lnB>
                    <a:solidFill>
                      <a:srgbClr val="FFF2CC"/>
                    </a:solidFill>
                  </a:tcPr>
                </a:tc>
                <a:tc>
                  <a:txBody>
                    <a:bodyPr/>
                    <a:lstStyle/>
                    <a:p>
                      <a:pPr algn="l" fontAlgn="b"/>
                      <a:r>
                        <a:rPr lang="en-US" sz="1000" b="0" i="0" u="none" strike="noStrike">
                          <a:solidFill>
                            <a:srgbClr val="000000"/>
                          </a:solidFill>
                          <a:effectLst/>
                          <a:highlight>
                            <a:srgbClr val="FFF2CC"/>
                          </a:highlight>
                          <a:latin typeface="Arial"/>
                        </a:rPr>
                        <a:t>-0,13</a:t>
                      </a:r>
                    </a:p>
                  </a:txBody>
                  <a:tcPr marL="9525" marR="9525" marT="9525" marB="0" anchor="b">
                    <a:lnL>
                      <a:noFill/>
                    </a:lnL>
                    <a:lnR>
                      <a:noFill/>
                    </a:lnR>
                    <a:lnT>
                      <a:noFill/>
                    </a:lnT>
                    <a:lnB>
                      <a:noFill/>
                    </a:lnB>
                    <a:solidFill>
                      <a:srgbClr val="FFF2CC"/>
                    </a:solidFill>
                  </a:tcPr>
                </a:tc>
                <a:tc>
                  <a:txBody>
                    <a:bodyPr/>
                    <a:lstStyle/>
                    <a:p>
                      <a:pPr algn="l" fontAlgn="b"/>
                      <a:r>
                        <a:rPr lang="en-US" sz="1000" b="0" i="0" u="none" strike="noStrike">
                          <a:solidFill>
                            <a:srgbClr val="000000"/>
                          </a:solidFill>
                          <a:effectLst/>
                          <a:highlight>
                            <a:srgbClr val="FFF2CC"/>
                          </a:highlight>
                          <a:latin typeface="Arial"/>
                        </a:rPr>
                        <a:t>0,17</a:t>
                      </a:r>
                    </a:p>
                  </a:txBody>
                  <a:tcPr marL="9525" marR="9525" marT="9525" marB="0" anchor="b">
                    <a:lnL>
                      <a:noFill/>
                    </a:lnL>
                    <a:lnR>
                      <a:noFill/>
                    </a:lnR>
                    <a:lnT>
                      <a:noFill/>
                    </a:lnT>
                    <a:lnB>
                      <a:noFill/>
                    </a:lnB>
                    <a:solidFill>
                      <a:srgbClr val="FFF2CC"/>
                    </a:solidFill>
                  </a:tcPr>
                </a:tc>
                <a:tc>
                  <a:txBody>
                    <a:bodyPr/>
                    <a:lstStyle/>
                    <a:p>
                      <a:pPr algn="l" fontAlgn="b"/>
                      <a:r>
                        <a:rPr lang="en-US" sz="1000" b="0" i="0" u="none" strike="noStrike">
                          <a:solidFill>
                            <a:srgbClr val="000000"/>
                          </a:solidFill>
                          <a:effectLst/>
                          <a:highlight>
                            <a:srgbClr val="FFF2CC"/>
                          </a:highlight>
                          <a:latin typeface="Arial"/>
                        </a:rPr>
                        <a:t>0,23</a:t>
                      </a:r>
                    </a:p>
                  </a:txBody>
                  <a:tcPr marL="9525" marR="9525" marT="9525" marB="0" anchor="b">
                    <a:lnL>
                      <a:noFill/>
                    </a:lnL>
                    <a:lnR>
                      <a:noFill/>
                    </a:lnR>
                    <a:lnT>
                      <a:noFill/>
                    </a:lnT>
                    <a:lnB>
                      <a:noFill/>
                    </a:lnB>
                    <a:solidFill>
                      <a:srgbClr val="FFF2CC"/>
                    </a:solidFill>
                  </a:tcPr>
                </a:tc>
                <a:tc>
                  <a:txBody>
                    <a:bodyPr/>
                    <a:lstStyle/>
                    <a:p>
                      <a:pPr algn="l" fontAlgn="b"/>
                      <a:r>
                        <a:rPr lang="en-US" sz="1000" b="0" i="0" u="none" strike="noStrike">
                          <a:solidFill>
                            <a:srgbClr val="000000"/>
                          </a:solidFill>
                          <a:effectLst/>
                          <a:highlight>
                            <a:srgbClr val="FFF2CC"/>
                          </a:highlight>
                          <a:latin typeface="Arial"/>
                        </a:rPr>
                        <a:t>-0,07</a:t>
                      </a:r>
                    </a:p>
                  </a:txBody>
                  <a:tcPr marL="9525" marR="9525" marT="9525" marB="0" anchor="b">
                    <a:lnL>
                      <a:noFill/>
                    </a:lnL>
                    <a:lnR>
                      <a:noFill/>
                    </a:lnR>
                    <a:lnT>
                      <a:noFill/>
                    </a:lnT>
                    <a:lnB>
                      <a:noFill/>
                    </a:lnB>
                    <a:solidFill>
                      <a:srgbClr val="FFF2CC"/>
                    </a:solidFill>
                  </a:tcPr>
                </a:tc>
                <a:tc>
                  <a:txBody>
                    <a:bodyPr/>
                    <a:lstStyle/>
                    <a:p>
                      <a:pPr algn="l" fontAlgn="b"/>
                      <a:r>
                        <a:rPr lang="en-US" sz="1000" b="0" i="0" u="none" strike="noStrike">
                          <a:solidFill>
                            <a:srgbClr val="000000"/>
                          </a:solidFill>
                          <a:effectLst/>
                          <a:highlight>
                            <a:srgbClr val="FFF2CC"/>
                          </a:highlight>
                          <a:latin typeface="Arial"/>
                        </a:rPr>
                        <a:t>0,15</a:t>
                      </a:r>
                    </a:p>
                  </a:txBody>
                  <a:tcPr marL="9525" marR="9525" marT="9525" marB="0" anchor="b">
                    <a:lnL>
                      <a:noFill/>
                    </a:lnL>
                    <a:lnR>
                      <a:noFill/>
                    </a:lnR>
                    <a:lnT>
                      <a:noFill/>
                    </a:lnT>
                    <a:lnB>
                      <a:noFill/>
                    </a:lnB>
                    <a:solidFill>
                      <a:srgbClr val="FFF2CC"/>
                    </a:solidFill>
                  </a:tcPr>
                </a:tc>
                <a:tc>
                  <a:txBody>
                    <a:bodyPr/>
                    <a:lstStyle/>
                    <a:p>
                      <a:pPr algn="l" fontAlgn="b"/>
                      <a:r>
                        <a:rPr lang="en-US" sz="1000" b="0" i="0" u="none" strike="noStrike">
                          <a:solidFill>
                            <a:srgbClr val="000000"/>
                          </a:solidFill>
                          <a:effectLst/>
                          <a:latin typeface="Arial"/>
                        </a:rPr>
                        <a:t>0,20</a:t>
                      </a:r>
                    </a:p>
                  </a:txBody>
                  <a:tcPr marL="9525" marR="9525" marT="9525" marB="0" anchor="b">
                    <a:lnL>
                      <a:noFill/>
                    </a:lnL>
                    <a:lnR>
                      <a:noFill/>
                    </a:lnR>
                    <a:lnT>
                      <a:noFill/>
                    </a:lnT>
                    <a:lnB>
                      <a:noFill/>
                    </a:lnB>
                    <a:noFill/>
                  </a:tcPr>
                </a:tc>
                <a:tc>
                  <a:txBody>
                    <a:bodyPr/>
                    <a:lstStyle/>
                    <a:p>
                      <a:pPr algn="l" fontAlgn="b"/>
                      <a:r>
                        <a:rPr lang="en-US" sz="1000" b="0" i="0" u="none" strike="noStrike">
                          <a:solidFill>
                            <a:srgbClr val="000000"/>
                          </a:solidFill>
                          <a:effectLst/>
                          <a:latin typeface="Arial"/>
                        </a:rPr>
                        <a:t>0,44**</a:t>
                      </a:r>
                    </a:p>
                  </a:txBody>
                  <a:tcPr marL="9525" marR="9525" marT="9525" marB="0" anchor="b">
                    <a:lnL>
                      <a:noFill/>
                    </a:lnL>
                    <a:lnR>
                      <a:noFill/>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422825052"/>
                  </a:ext>
                </a:extLst>
              </a:tr>
              <a:tr h="216349">
                <a:tc>
                  <a:txBody>
                    <a:bodyPr/>
                    <a:lstStyle/>
                    <a:p>
                      <a:pPr algn="l" fontAlgn="b"/>
                      <a:r>
                        <a:rPr lang="en-US" sz="1000" b="0" i="1" u="none" strike="noStrike" err="1">
                          <a:solidFill>
                            <a:srgbClr val="000000"/>
                          </a:solidFill>
                          <a:effectLst/>
                          <a:highlight>
                            <a:srgbClr val="FFF2CC"/>
                          </a:highlight>
                          <a:latin typeface="Arial"/>
                        </a:rPr>
                        <a:t>Mācību</a:t>
                      </a:r>
                      <a:r>
                        <a:rPr lang="en-US" sz="1000" b="0" i="1" u="none" strike="noStrike">
                          <a:solidFill>
                            <a:srgbClr val="000000"/>
                          </a:solidFill>
                          <a:effectLst/>
                          <a:highlight>
                            <a:srgbClr val="FFF2CC"/>
                          </a:highlight>
                          <a:latin typeface="Arial"/>
                        </a:rPr>
                        <a:t> tests_3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1000" b="0" i="0" u="none" strike="noStrike">
                          <a:solidFill>
                            <a:srgbClr val="000000"/>
                          </a:solidFill>
                          <a:effectLst/>
                          <a:highlight>
                            <a:srgbClr val="FFF2CC"/>
                          </a:highlight>
                          <a:latin typeface="Arial"/>
                        </a:rPr>
                        <a:t>0,11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1000" b="0" i="0" u="none" strike="noStrike">
                          <a:solidFill>
                            <a:srgbClr val="000000"/>
                          </a:solidFill>
                          <a:effectLst/>
                          <a:highlight>
                            <a:srgbClr val="FFF2CC"/>
                          </a:highlight>
                          <a:latin typeface="Arial"/>
                        </a:rPr>
                        <a:t>0,10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1000" b="0" i="0" u="none" strike="noStrike">
                          <a:solidFill>
                            <a:srgbClr val="000000"/>
                          </a:solidFill>
                          <a:effectLst/>
                          <a:highlight>
                            <a:srgbClr val="FFF2CC"/>
                          </a:highlight>
                          <a:latin typeface="Arial"/>
                        </a:rPr>
                        <a:t>0,11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1000" b="0" i="0" u="none" strike="noStrike">
                          <a:solidFill>
                            <a:srgbClr val="000000"/>
                          </a:solidFill>
                          <a:effectLst/>
                          <a:highlight>
                            <a:srgbClr val="FFF2CC"/>
                          </a:highlight>
                          <a:latin typeface="Arial"/>
                        </a:rPr>
                        <a:t>0,17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1000" b="0" i="0" u="none" strike="noStrike">
                          <a:solidFill>
                            <a:srgbClr val="000000"/>
                          </a:solidFill>
                          <a:effectLst/>
                          <a:highlight>
                            <a:srgbClr val="FFF2CC"/>
                          </a:highlight>
                          <a:latin typeface="Arial"/>
                        </a:rPr>
                        <a:t>0,04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1000" b="0" i="0" u="none" strike="noStrike">
                          <a:solidFill>
                            <a:srgbClr val="000000"/>
                          </a:solidFill>
                          <a:effectLst/>
                          <a:highlight>
                            <a:srgbClr val="FFF2CC"/>
                          </a:highlight>
                          <a:latin typeface="Arial"/>
                        </a:rPr>
                        <a:t>0,12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1000" b="0" i="0" u="none" strike="noStrike">
                          <a:solidFill>
                            <a:srgbClr val="000000"/>
                          </a:solidFill>
                          <a:effectLst/>
                          <a:highlight>
                            <a:srgbClr val="FFF2CC"/>
                          </a:highlight>
                          <a:latin typeface="Arial"/>
                        </a:rPr>
                        <a:t>0,16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1000" b="1" i="0" u="none" strike="noStrike">
                          <a:solidFill>
                            <a:srgbClr val="000000"/>
                          </a:solidFill>
                          <a:effectLst/>
                          <a:highlight>
                            <a:srgbClr val="FFF2CC"/>
                          </a:highlight>
                          <a:latin typeface="Arial"/>
                        </a:rPr>
                        <a:t>0,29*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1000" b="0" i="0" u="none" strike="noStrike">
                          <a:solidFill>
                            <a:srgbClr val="000000"/>
                          </a:solidFill>
                          <a:effectLst/>
                          <a:highlight>
                            <a:srgbClr val="FFF2CC"/>
                          </a:highlight>
                          <a:latin typeface="Arial"/>
                        </a:rPr>
                        <a:t>0,16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1000" b="0" i="0" u="none" strike="noStrike">
                          <a:solidFill>
                            <a:srgbClr val="000000"/>
                          </a:solidFill>
                          <a:effectLst/>
                          <a:highlight>
                            <a:srgbClr val="FFF2CC"/>
                          </a:highlight>
                          <a:latin typeface="Arial"/>
                        </a:rPr>
                        <a:t>0,14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1000" b="0" i="0" u="none" strike="noStrike">
                          <a:solidFill>
                            <a:srgbClr val="000000"/>
                          </a:solidFill>
                          <a:effectLst/>
                          <a:highlight>
                            <a:srgbClr val="FFF2CC"/>
                          </a:highlight>
                          <a:latin typeface="Arial"/>
                        </a:rPr>
                        <a:t>0,15</a:t>
                      </a:r>
                      <a:endParaRPr lang="en-US"/>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1000" b="0" i="0" u="none" strike="noStrike">
                          <a:solidFill>
                            <a:srgbClr val="000000"/>
                          </a:solidFill>
                          <a:effectLst/>
                          <a:highlight>
                            <a:srgbClr val="FFF2CC"/>
                          </a:highlight>
                          <a:latin typeface="Arial"/>
                        </a:rPr>
                        <a:t>0,21</a:t>
                      </a:r>
                      <a:endParaRPr lang="en-US"/>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1000" b="0" i="0" u="none" strike="noStrike">
                          <a:solidFill>
                            <a:srgbClr val="000000"/>
                          </a:solidFill>
                          <a:effectLst/>
                          <a:highlight>
                            <a:srgbClr val="FFF2CC"/>
                          </a:highlight>
                          <a:latin typeface="Arial"/>
                        </a:rPr>
                        <a:t>0,19</a:t>
                      </a:r>
                      <a:endParaRPr lang="en-US"/>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1000" b="0" i="0" u="none" strike="noStrike">
                          <a:solidFill>
                            <a:srgbClr val="000000"/>
                          </a:solidFill>
                          <a:effectLst/>
                          <a:latin typeface="Arial"/>
                        </a:rPr>
                        <a:t>-0,05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a:rPr>
                        <a:t>0,12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a:rPr>
                        <a:t>0,12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3800853"/>
                  </a:ext>
                </a:extLst>
              </a:tr>
            </a:tbl>
          </a:graphicData>
        </a:graphic>
      </p:graphicFrame>
    </p:spTree>
    <p:extLst>
      <p:ext uri="{BB962C8B-B14F-4D97-AF65-F5344CB8AC3E}">
        <p14:creationId xmlns:p14="http://schemas.microsoft.com/office/powerpoint/2010/main" val="3294436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9E039-2EEB-AE63-2EC6-9FA6E39345AD}"/>
              </a:ext>
            </a:extLst>
          </p:cNvPr>
          <p:cNvSpPr>
            <a:spLocks noGrp="1"/>
          </p:cNvSpPr>
          <p:nvPr>
            <p:ph type="title"/>
          </p:nvPr>
        </p:nvSpPr>
        <p:spPr/>
        <p:txBody>
          <a:bodyPr/>
          <a:lstStyle/>
          <a:p>
            <a:r>
              <a:rPr lang="lv-LV">
                <a:cs typeface="Arial"/>
              </a:rPr>
              <a:t>IST zināšanu rādītāju korelācija ar darba snieguma un mācību rādītājiem</a:t>
            </a:r>
            <a:endParaRPr lang="en-US" b="0">
              <a:solidFill>
                <a:srgbClr val="000000"/>
              </a:solidFill>
              <a:cs typeface="Arial"/>
            </a:endParaRPr>
          </a:p>
        </p:txBody>
      </p:sp>
      <p:graphicFrame>
        <p:nvGraphicFramePr>
          <p:cNvPr id="5" name="Content Placeholder 4">
            <a:extLst>
              <a:ext uri="{FF2B5EF4-FFF2-40B4-BE49-F238E27FC236}">
                <a16:creationId xmlns:a16="http://schemas.microsoft.com/office/drawing/2014/main" id="{6E7658FF-CAFD-51C8-4202-046F76928DFF}"/>
              </a:ext>
            </a:extLst>
          </p:cNvPr>
          <p:cNvGraphicFramePr>
            <a:graphicFrameLocks noGrp="1"/>
          </p:cNvGraphicFramePr>
          <p:nvPr>
            <p:ph idx="1"/>
            <p:extLst>
              <p:ext uri="{D42A27DB-BD31-4B8C-83A1-F6EECF244321}">
                <p14:modId xmlns:p14="http://schemas.microsoft.com/office/powerpoint/2010/main" val="3016801658"/>
              </p:ext>
            </p:extLst>
          </p:nvPr>
        </p:nvGraphicFramePr>
        <p:xfrm>
          <a:off x="838200" y="1825625"/>
          <a:ext cx="10515588" cy="3322320"/>
        </p:xfrm>
        <a:graphic>
          <a:graphicData uri="http://schemas.openxmlformats.org/drawingml/2006/table">
            <a:tbl>
              <a:tblPr bandRow="1">
                <a:tableStyleId>{5C22544A-7EE6-4342-B048-85BDC9FD1C3A}</a:tableStyleId>
              </a:tblPr>
              <a:tblGrid>
                <a:gridCol w="1780080">
                  <a:extLst>
                    <a:ext uri="{9D8B030D-6E8A-4147-A177-3AD203B41FA5}">
                      <a16:colId xmlns:a16="http://schemas.microsoft.com/office/drawing/2014/main" val="2066345937"/>
                    </a:ext>
                  </a:extLst>
                </a:gridCol>
                <a:gridCol w="973505">
                  <a:extLst>
                    <a:ext uri="{9D8B030D-6E8A-4147-A177-3AD203B41FA5}">
                      <a16:colId xmlns:a16="http://schemas.microsoft.com/office/drawing/2014/main" val="1096267672"/>
                    </a:ext>
                  </a:extLst>
                </a:gridCol>
                <a:gridCol w="1189758">
                  <a:extLst>
                    <a:ext uri="{9D8B030D-6E8A-4147-A177-3AD203B41FA5}">
                      <a16:colId xmlns:a16="http://schemas.microsoft.com/office/drawing/2014/main" val="464298247"/>
                    </a:ext>
                  </a:extLst>
                </a:gridCol>
                <a:gridCol w="1314450">
                  <a:extLst>
                    <a:ext uri="{9D8B030D-6E8A-4147-A177-3AD203B41FA5}">
                      <a16:colId xmlns:a16="http://schemas.microsoft.com/office/drawing/2014/main" val="1122151526"/>
                    </a:ext>
                  </a:extLst>
                </a:gridCol>
                <a:gridCol w="1761344">
                  <a:extLst>
                    <a:ext uri="{9D8B030D-6E8A-4147-A177-3AD203B41FA5}">
                      <a16:colId xmlns:a16="http://schemas.microsoft.com/office/drawing/2014/main" val="2506921136"/>
                    </a:ext>
                  </a:extLst>
                </a:gridCol>
                <a:gridCol w="1239498">
                  <a:extLst>
                    <a:ext uri="{9D8B030D-6E8A-4147-A177-3AD203B41FA5}">
                      <a16:colId xmlns:a16="http://schemas.microsoft.com/office/drawing/2014/main" val="716096570"/>
                    </a:ext>
                  </a:extLst>
                </a:gridCol>
                <a:gridCol w="1314449">
                  <a:extLst>
                    <a:ext uri="{9D8B030D-6E8A-4147-A177-3AD203B41FA5}">
                      <a16:colId xmlns:a16="http://schemas.microsoft.com/office/drawing/2014/main" val="374713857"/>
                    </a:ext>
                  </a:extLst>
                </a:gridCol>
                <a:gridCol w="942504">
                  <a:extLst>
                    <a:ext uri="{9D8B030D-6E8A-4147-A177-3AD203B41FA5}">
                      <a16:colId xmlns:a16="http://schemas.microsoft.com/office/drawing/2014/main" val="101220484"/>
                    </a:ext>
                  </a:extLst>
                </a:gridCol>
              </a:tblGrid>
              <a:tr h="200025">
                <a:tc>
                  <a:txBody>
                    <a:bodyPr/>
                    <a:lstStyle/>
                    <a:p>
                      <a:pPr rtl="0" fontAlgn="b"/>
                      <a:endParaRPr lang="en-US">
                        <a:effectLst/>
                      </a:endParaRP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ctr"/>
                      <a:r>
                        <a:rPr lang="en-US" i="1">
                          <a:effectLst/>
                        </a:rPr>
                        <a:t>Verb. zin.</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ctr"/>
                      <a:r>
                        <a:rPr lang="en-US" i="1">
                          <a:effectLst/>
                        </a:rPr>
                        <a:t>Sk. zin.</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ctr"/>
                      <a:r>
                        <a:rPr lang="en-US" i="1">
                          <a:effectLst/>
                        </a:rPr>
                        <a:t>Viz-</a:t>
                      </a:r>
                      <a:r>
                        <a:rPr lang="en-US" i="1" err="1">
                          <a:effectLst/>
                        </a:rPr>
                        <a:t>telp</a:t>
                      </a:r>
                      <a:r>
                        <a:rPr lang="en-US" i="1">
                          <a:effectLst/>
                        </a:rPr>
                        <a:t>. zin.</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ctr"/>
                      <a:r>
                        <a:rPr lang="en-US" i="1">
                          <a:effectLst/>
                        </a:rPr>
                        <a:t>Zin. </a:t>
                      </a:r>
                      <a:r>
                        <a:rPr lang="en-US" i="1" err="1">
                          <a:effectLst/>
                        </a:rPr>
                        <a:t>kopā</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ctr"/>
                      <a:r>
                        <a:rPr lang="en-US" i="1">
                          <a:effectLst/>
                        </a:rPr>
                        <a:t>Darba sniegums</a:t>
                      </a:r>
                      <a:endParaRPr lang="en-US" i="1" err="1">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ctr"/>
                      <a:r>
                        <a:rPr lang="en-US" i="1">
                          <a:effectLst/>
                        </a:rPr>
                        <a:t>tests_1</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ctr"/>
                      <a:r>
                        <a:rPr lang="en-US" i="1">
                          <a:effectLst/>
                        </a:rPr>
                        <a:t>tests_2</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868853652"/>
                  </a:ext>
                </a:extLst>
              </a:tr>
              <a:tr h="200025">
                <a:tc>
                  <a:txBody>
                    <a:bodyPr/>
                    <a:lstStyle/>
                    <a:p>
                      <a:pPr rtl="0" fontAlgn="b"/>
                      <a:r>
                        <a:rPr lang="en-US" i="1" err="1">
                          <a:effectLst/>
                        </a:rPr>
                        <a:t>Skaitliskās</a:t>
                      </a:r>
                      <a:r>
                        <a:rPr lang="en-US" i="1">
                          <a:effectLst/>
                        </a:rPr>
                        <a:t> </a:t>
                      </a:r>
                      <a:r>
                        <a:rPr lang="en-US" i="1" err="1">
                          <a:effectLst/>
                        </a:rPr>
                        <a:t>zināšanas</a:t>
                      </a:r>
                      <a:r>
                        <a:rPr lang="en-US" i="1">
                          <a:effectLst/>
                        </a:rPr>
                        <a:t> </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a:effectLst/>
                        </a:rPr>
                        <a:t>0,61**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en-US">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en-US">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en-US">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en-US">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en-US">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en-US">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760435769"/>
                  </a:ext>
                </a:extLst>
              </a:tr>
              <a:tr h="200025">
                <a:tc>
                  <a:txBody>
                    <a:bodyPr/>
                    <a:lstStyle/>
                    <a:p>
                      <a:pPr rtl="0" fontAlgn="b"/>
                      <a:r>
                        <a:rPr lang="en-US" i="1" err="1">
                          <a:effectLst/>
                        </a:rPr>
                        <a:t>Vizuāli-telpiskās</a:t>
                      </a:r>
                      <a:r>
                        <a:rPr lang="en-US" i="1">
                          <a:effectLst/>
                        </a:rPr>
                        <a:t> </a:t>
                      </a:r>
                      <a:r>
                        <a:rPr lang="en-US" i="1" err="1">
                          <a:effectLst/>
                        </a:rPr>
                        <a:t>zināšanas</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a:effectLst/>
                        </a:rPr>
                        <a:t>0,60**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a:effectLst/>
                        </a:rPr>
                        <a:t>0,54**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en-US">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en-US">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en-US">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en-US">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en-US">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196117086"/>
                  </a:ext>
                </a:extLst>
              </a:tr>
              <a:tr h="200025">
                <a:tc>
                  <a:txBody>
                    <a:bodyPr/>
                    <a:lstStyle/>
                    <a:p>
                      <a:pPr rtl="0" fontAlgn="b"/>
                      <a:r>
                        <a:rPr lang="en-US" i="1" err="1">
                          <a:effectLst/>
                        </a:rPr>
                        <a:t>Zināšanas</a:t>
                      </a:r>
                      <a:r>
                        <a:rPr lang="en-US" i="1">
                          <a:effectLst/>
                        </a:rPr>
                        <a:t> </a:t>
                      </a:r>
                      <a:r>
                        <a:rPr lang="en-US" i="1" err="1">
                          <a:effectLst/>
                        </a:rPr>
                        <a:t>kopā</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a:effectLst/>
                        </a:rPr>
                        <a:t>0,84**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a:effectLst/>
                        </a:rPr>
                        <a:t>0,87**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a:effectLst/>
                        </a:rPr>
                        <a:t>0,81**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en-US">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en-US">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en-US">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en-US">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385466305"/>
                  </a:ext>
                </a:extLst>
              </a:tr>
              <a:tr h="200025">
                <a:tc>
                  <a:txBody>
                    <a:bodyPr/>
                    <a:lstStyle/>
                    <a:p>
                      <a:pPr rtl="0" fontAlgn="b"/>
                      <a:r>
                        <a:rPr lang="en-US" i="1" err="1">
                          <a:effectLst/>
                          <a:highlight>
                            <a:srgbClr val="FFF2CC"/>
                          </a:highlight>
                        </a:rPr>
                        <a:t>Darba</a:t>
                      </a:r>
                      <a:r>
                        <a:rPr lang="en-US" i="1">
                          <a:effectLst/>
                          <a:highlight>
                            <a:srgbClr val="FFF2CC"/>
                          </a:highlight>
                        </a:rPr>
                        <a:t> </a:t>
                      </a:r>
                      <a:r>
                        <a:rPr lang="en-US" i="1" err="1">
                          <a:effectLst/>
                          <a:highlight>
                            <a:srgbClr val="FFF2CC"/>
                          </a:highlight>
                        </a:rPr>
                        <a:t>sniegums</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r>
                        <a:rPr lang="en-US">
                          <a:effectLst/>
                          <a:highlight>
                            <a:srgbClr val="FFF2CC"/>
                          </a:highlight>
                        </a:rPr>
                        <a:t>0,15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r>
                        <a:rPr lang="en-US">
                          <a:effectLst/>
                          <a:highlight>
                            <a:srgbClr val="FFF2CC"/>
                          </a:highlight>
                        </a:rPr>
                        <a:t>0,09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r>
                        <a:rPr lang="en-US">
                          <a:effectLst/>
                          <a:highlight>
                            <a:srgbClr val="FFF2CC"/>
                          </a:highlight>
                        </a:rPr>
                        <a:t>0,13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r>
                        <a:rPr lang="en-US">
                          <a:effectLst/>
                          <a:highlight>
                            <a:srgbClr val="FFF2CC"/>
                          </a:highlight>
                        </a:rPr>
                        <a:t>0,14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endParaRPr lang="en-US">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en-US">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en-US">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035659156"/>
                  </a:ext>
                </a:extLst>
              </a:tr>
              <a:tr h="200025">
                <a:tc>
                  <a:txBody>
                    <a:bodyPr/>
                    <a:lstStyle/>
                    <a:p>
                      <a:pPr rtl="0" fontAlgn="b"/>
                      <a:r>
                        <a:rPr lang="en-US" i="1" err="1">
                          <a:effectLst/>
                          <a:highlight>
                            <a:srgbClr val="FFF2CC"/>
                          </a:highlight>
                        </a:rPr>
                        <a:t>Mācību</a:t>
                      </a:r>
                      <a:r>
                        <a:rPr lang="en-US" i="1">
                          <a:effectLst/>
                          <a:highlight>
                            <a:srgbClr val="FFF2CC"/>
                          </a:highlight>
                        </a:rPr>
                        <a:t> tests_1</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r>
                        <a:rPr lang="en-US" b="1">
                          <a:effectLst/>
                          <a:highlight>
                            <a:srgbClr val="FFF2CC"/>
                          </a:highlight>
                        </a:rPr>
                        <a:t>0,47**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r>
                        <a:rPr lang="en-US">
                          <a:effectLst/>
                          <a:highlight>
                            <a:srgbClr val="FFF2CC"/>
                          </a:highlight>
                        </a:rPr>
                        <a:t>0,27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r>
                        <a:rPr lang="en-US" b="1">
                          <a:effectLst/>
                          <a:highlight>
                            <a:srgbClr val="FFF2CC"/>
                          </a:highlight>
                        </a:rPr>
                        <a:t>0,30*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r>
                        <a:rPr lang="en-US" b="1">
                          <a:effectLst/>
                          <a:highlight>
                            <a:srgbClr val="FFF2CC"/>
                          </a:highlight>
                        </a:rPr>
                        <a:t>0,42**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r>
                        <a:rPr lang="en-US">
                          <a:effectLst/>
                        </a:rPr>
                        <a:t>0,18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en-US">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en-US">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182168166"/>
                  </a:ext>
                </a:extLst>
              </a:tr>
              <a:tr h="200025">
                <a:tc>
                  <a:txBody>
                    <a:bodyPr/>
                    <a:lstStyle/>
                    <a:p>
                      <a:pPr rtl="0" fontAlgn="b"/>
                      <a:r>
                        <a:rPr lang="en-US" i="1" err="1">
                          <a:effectLst/>
                          <a:highlight>
                            <a:srgbClr val="FFF2CC"/>
                          </a:highlight>
                        </a:rPr>
                        <a:t>Mācību</a:t>
                      </a:r>
                      <a:r>
                        <a:rPr lang="en-US" i="1">
                          <a:effectLst/>
                          <a:highlight>
                            <a:srgbClr val="FFF2CC"/>
                          </a:highlight>
                        </a:rPr>
                        <a:t> tests_2</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r>
                        <a:rPr lang="en-US" b="1">
                          <a:effectLst/>
                          <a:highlight>
                            <a:srgbClr val="FFF2CC"/>
                          </a:highlight>
                        </a:rPr>
                        <a:t>0,33*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r>
                        <a:rPr lang="en-US">
                          <a:effectLst/>
                          <a:highlight>
                            <a:srgbClr val="FFF2CC"/>
                          </a:highlight>
                        </a:rPr>
                        <a:t>0,21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r>
                        <a:rPr lang="en-US">
                          <a:effectLst/>
                          <a:highlight>
                            <a:srgbClr val="FFF2CC"/>
                          </a:highlight>
                        </a:rPr>
                        <a:t>0,27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r>
                        <a:rPr lang="en-US" b="1">
                          <a:effectLst/>
                          <a:highlight>
                            <a:srgbClr val="FFF2CC"/>
                          </a:highlight>
                        </a:rPr>
                        <a:t>0,30*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a:txBody>
                    <a:bodyPr/>
                    <a:lstStyle/>
                    <a:p>
                      <a:pPr rtl="0" fontAlgn="b"/>
                      <a:r>
                        <a:rPr lang="en-US">
                          <a:effectLst/>
                        </a:rPr>
                        <a:t>0,20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a:effectLst/>
                        </a:rPr>
                        <a:t>0,44**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endParaRPr lang="en-US">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776401837"/>
                  </a:ext>
                </a:extLst>
              </a:tr>
              <a:tr h="200025">
                <a:tc>
                  <a:txBody>
                    <a:bodyPr/>
                    <a:lstStyle/>
                    <a:p>
                      <a:pPr rtl="0" fontAlgn="b"/>
                      <a:r>
                        <a:rPr lang="en-US" i="1" err="1">
                          <a:effectLst/>
                          <a:highlight>
                            <a:srgbClr val="FFF2CC"/>
                          </a:highlight>
                        </a:rPr>
                        <a:t>Mācību</a:t>
                      </a:r>
                      <a:r>
                        <a:rPr lang="en-US" i="1">
                          <a:effectLst/>
                          <a:highlight>
                            <a:srgbClr val="FFF2CC"/>
                          </a:highlight>
                        </a:rPr>
                        <a:t> tests_3</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2CC"/>
                    </a:solidFill>
                  </a:tcPr>
                </a:tc>
                <a:tc>
                  <a:txBody>
                    <a:bodyPr/>
                    <a:lstStyle/>
                    <a:p>
                      <a:pPr rtl="0" fontAlgn="b"/>
                      <a:r>
                        <a:rPr lang="en-US">
                          <a:effectLst/>
                          <a:highlight>
                            <a:srgbClr val="FFF2CC"/>
                          </a:highlight>
                        </a:rPr>
                        <a:t>0,17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2CC"/>
                    </a:solidFill>
                  </a:tcPr>
                </a:tc>
                <a:tc>
                  <a:txBody>
                    <a:bodyPr/>
                    <a:lstStyle/>
                    <a:p>
                      <a:pPr rtl="0" fontAlgn="b"/>
                      <a:r>
                        <a:rPr lang="en-US">
                          <a:effectLst/>
                          <a:highlight>
                            <a:srgbClr val="FFF2CC"/>
                          </a:highlight>
                        </a:rPr>
                        <a:t>0,08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2CC"/>
                    </a:solidFill>
                  </a:tcPr>
                </a:tc>
                <a:tc>
                  <a:txBody>
                    <a:bodyPr/>
                    <a:lstStyle/>
                    <a:p>
                      <a:pPr rtl="0" fontAlgn="b"/>
                      <a:r>
                        <a:rPr lang="en-US">
                          <a:effectLst/>
                          <a:highlight>
                            <a:srgbClr val="FFF2CC"/>
                          </a:highlight>
                        </a:rPr>
                        <a:t>0,14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2CC"/>
                    </a:solidFill>
                  </a:tcPr>
                </a:tc>
                <a:tc>
                  <a:txBody>
                    <a:bodyPr/>
                    <a:lstStyle/>
                    <a:p>
                      <a:pPr rtl="0" fontAlgn="b"/>
                      <a:r>
                        <a:rPr lang="en-US">
                          <a:effectLst/>
                          <a:highlight>
                            <a:srgbClr val="FFF2CC"/>
                          </a:highlight>
                        </a:rPr>
                        <a:t>0,14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2CC"/>
                    </a:solidFill>
                  </a:tcPr>
                </a:tc>
                <a:tc>
                  <a:txBody>
                    <a:bodyPr/>
                    <a:lstStyle/>
                    <a:p>
                      <a:pPr rtl="0" fontAlgn="b"/>
                      <a:r>
                        <a:rPr lang="en-US">
                          <a:effectLst/>
                        </a:rPr>
                        <a:t>-0,05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
                      <a:r>
                        <a:rPr lang="en-US">
                          <a:effectLst/>
                        </a:rPr>
                        <a:t>0,12</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
                      <a:r>
                        <a:rPr lang="en-US">
                          <a:effectLst/>
                        </a:rPr>
                        <a:t>0,13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2838082"/>
                  </a:ext>
                </a:extLst>
              </a:tr>
            </a:tbl>
          </a:graphicData>
        </a:graphic>
      </p:graphicFrame>
    </p:spTree>
    <p:extLst>
      <p:ext uri="{BB962C8B-B14F-4D97-AF65-F5344CB8AC3E}">
        <p14:creationId xmlns:p14="http://schemas.microsoft.com/office/powerpoint/2010/main" val="1479692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B99D7-4302-98BB-386E-141963B56D06}"/>
              </a:ext>
            </a:extLst>
          </p:cNvPr>
          <p:cNvSpPr>
            <a:spLocks noGrp="1"/>
          </p:cNvSpPr>
          <p:nvPr>
            <p:ph type="title"/>
          </p:nvPr>
        </p:nvSpPr>
        <p:spPr>
          <a:xfrm>
            <a:off x="838200" y="261399"/>
            <a:ext cx="10515600" cy="938318"/>
          </a:xfrm>
        </p:spPr>
        <p:txBody>
          <a:bodyPr/>
          <a:lstStyle/>
          <a:p>
            <a:r>
              <a:rPr lang="en-US" err="1">
                <a:cs typeface="Times New Roman"/>
              </a:rPr>
              <a:t>Secinājumi</a:t>
            </a:r>
            <a:endParaRPr lang="en-US" err="1"/>
          </a:p>
        </p:txBody>
      </p:sp>
      <p:sp>
        <p:nvSpPr>
          <p:cNvPr id="3" name="Content Placeholder 2">
            <a:extLst>
              <a:ext uri="{FF2B5EF4-FFF2-40B4-BE49-F238E27FC236}">
                <a16:creationId xmlns:a16="http://schemas.microsoft.com/office/drawing/2014/main" id="{14800406-D427-7DF2-0B05-F99C2C81D769}"/>
              </a:ext>
            </a:extLst>
          </p:cNvPr>
          <p:cNvSpPr>
            <a:spLocks noGrp="1"/>
          </p:cNvSpPr>
          <p:nvPr>
            <p:ph sz="half" idx="2"/>
          </p:nvPr>
        </p:nvSpPr>
        <p:spPr>
          <a:xfrm>
            <a:off x="838200" y="1197243"/>
            <a:ext cx="10890353" cy="5100845"/>
          </a:xfrm>
        </p:spPr>
        <p:txBody>
          <a:bodyPr vert="horz" lIns="91440" tIns="45720" rIns="91440" bIns="45720" rtlCol="0" anchor="t">
            <a:normAutofit/>
          </a:bodyPr>
          <a:lstStyle/>
          <a:p>
            <a:r>
              <a:rPr lang="en-US" sz="2200" err="1">
                <a:cs typeface="Arial"/>
              </a:rPr>
              <a:t>Veikts</a:t>
            </a:r>
            <a:r>
              <a:rPr lang="en-US" sz="2200">
                <a:cs typeface="Arial"/>
              </a:rPr>
              <a:t> </a:t>
            </a:r>
            <a:r>
              <a:rPr lang="en-US" sz="2200" err="1">
                <a:cs typeface="Arial"/>
              </a:rPr>
              <a:t>pētījums</a:t>
            </a:r>
            <a:r>
              <a:rPr lang="en-US" sz="2200">
                <a:cs typeface="Arial"/>
              </a:rPr>
              <a:t>, </a:t>
            </a:r>
            <a:r>
              <a:rPr lang="en-US" sz="2200" err="1">
                <a:cs typeface="Arial"/>
              </a:rPr>
              <a:t>iesaistot</a:t>
            </a:r>
            <a:r>
              <a:rPr lang="en-US" sz="2200">
                <a:cs typeface="Arial"/>
              </a:rPr>
              <a:t> </a:t>
            </a:r>
            <a:r>
              <a:rPr lang="en-US" sz="2200" err="1">
                <a:cs typeface="Arial"/>
              </a:rPr>
              <a:t>strādājošus</a:t>
            </a:r>
            <a:r>
              <a:rPr lang="en-US" sz="2200">
                <a:cs typeface="Arial"/>
              </a:rPr>
              <a:t> </a:t>
            </a:r>
            <a:r>
              <a:rPr lang="en-US" sz="2200" err="1">
                <a:cs typeface="Arial"/>
              </a:rPr>
              <a:t>pieaugušos</a:t>
            </a:r>
            <a:r>
              <a:rPr lang="en-US" sz="2200">
                <a:cs typeface="Arial"/>
              </a:rPr>
              <a:t> </a:t>
            </a:r>
            <a:r>
              <a:rPr lang="en-US" sz="2200" err="1">
                <a:cs typeface="Arial"/>
              </a:rPr>
              <a:t>ar</a:t>
            </a:r>
            <a:r>
              <a:rPr lang="en-US" sz="2200">
                <a:cs typeface="Arial"/>
              </a:rPr>
              <a:t> </a:t>
            </a:r>
            <a:r>
              <a:rPr lang="en-US" sz="2200" err="1">
                <a:cs typeface="Arial"/>
              </a:rPr>
              <a:t>reāliem</a:t>
            </a:r>
            <a:r>
              <a:rPr lang="en-US" sz="2200">
                <a:cs typeface="Arial"/>
              </a:rPr>
              <a:t> </a:t>
            </a:r>
            <a:r>
              <a:rPr lang="en-US" sz="2200" err="1">
                <a:cs typeface="Arial"/>
              </a:rPr>
              <a:t>darba</a:t>
            </a:r>
            <a:r>
              <a:rPr lang="en-US" sz="2200">
                <a:cs typeface="Arial"/>
              </a:rPr>
              <a:t> un </a:t>
            </a:r>
            <a:r>
              <a:rPr lang="en-US" sz="2200" err="1">
                <a:cs typeface="Arial"/>
              </a:rPr>
              <a:t>mācību</a:t>
            </a:r>
            <a:r>
              <a:rPr lang="en-US" sz="2200">
                <a:cs typeface="Arial"/>
              </a:rPr>
              <a:t> </a:t>
            </a:r>
            <a:r>
              <a:rPr lang="en-US" sz="2200" err="1">
                <a:cs typeface="Arial"/>
              </a:rPr>
              <a:t>snieguma</a:t>
            </a:r>
            <a:r>
              <a:rPr lang="en-US" sz="2200">
                <a:cs typeface="Arial"/>
              </a:rPr>
              <a:t> </a:t>
            </a:r>
            <a:r>
              <a:rPr lang="en-US" sz="2200" err="1">
                <a:cs typeface="Arial"/>
              </a:rPr>
              <a:t>rādītājiem</a:t>
            </a:r>
            <a:r>
              <a:rPr lang="en-US" sz="2200">
                <a:cs typeface="Arial"/>
              </a:rPr>
              <a:t>.</a:t>
            </a:r>
          </a:p>
          <a:p>
            <a:r>
              <a:rPr lang="en-US" sz="2200" err="1">
                <a:cs typeface="Arial"/>
              </a:rPr>
              <a:t>Konstatēta</a:t>
            </a:r>
            <a:r>
              <a:rPr lang="en-US" sz="2200" b="1">
                <a:cs typeface="Arial"/>
              </a:rPr>
              <a:t> </a:t>
            </a:r>
            <a:r>
              <a:rPr lang="en-US" sz="2200" b="1" err="1">
                <a:cs typeface="Arial"/>
              </a:rPr>
              <a:t>statistiski</a:t>
            </a:r>
            <a:r>
              <a:rPr lang="en-US" sz="2200" b="1">
                <a:cs typeface="Arial"/>
              </a:rPr>
              <a:t> </a:t>
            </a:r>
            <a:r>
              <a:rPr lang="en-US" sz="2200" b="1" err="1">
                <a:cs typeface="Arial"/>
              </a:rPr>
              <a:t>nozīmīga</a:t>
            </a:r>
            <a:r>
              <a:rPr lang="en-US" sz="2200" b="1">
                <a:cs typeface="Arial"/>
              </a:rPr>
              <a:t> </a:t>
            </a:r>
            <a:r>
              <a:rPr lang="en-US" sz="2200" b="1" err="1">
                <a:cs typeface="Arial"/>
              </a:rPr>
              <a:t>pozitīva</a:t>
            </a:r>
            <a:r>
              <a:rPr lang="en-US" sz="2200" b="1">
                <a:cs typeface="Arial"/>
              </a:rPr>
              <a:t> </a:t>
            </a:r>
            <a:r>
              <a:rPr lang="en-US" sz="2200" b="1" err="1">
                <a:cs typeface="Arial"/>
              </a:rPr>
              <a:t>saistība</a:t>
            </a:r>
            <a:r>
              <a:rPr lang="en-US" sz="2200">
                <a:cs typeface="Arial"/>
              </a:rPr>
              <a:t> </a:t>
            </a:r>
            <a:r>
              <a:rPr lang="en-US" sz="2200" err="1">
                <a:cs typeface="Arial"/>
              </a:rPr>
              <a:t>starp</a:t>
            </a:r>
            <a:r>
              <a:rPr lang="en-US" sz="2200">
                <a:cs typeface="Arial"/>
              </a:rPr>
              <a:t> </a:t>
            </a:r>
            <a:r>
              <a:rPr lang="en-US" sz="2200" err="1">
                <a:cs typeface="Arial"/>
              </a:rPr>
              <a:t>mācību</a:t>
            </a:r>
            <a:r>
              <a:rPr lang="en-US" sz="2200">
                <a:cs typeface="Arial"/>
              </a:rPr>
              <a:t> </a:t>
            </a:r>
            <a:r>
              <a:rPr lang="en-US" sz="2200" err="1">
                <a:cs typeface="Arial"/>
              </a:rPr>
              <a:t>rezultātiem</a:t>
            </a:r>
            <a:r>
              <a:rPr lang="en-US" sz="2200">
                <a:cs typeface="Arial"/>
              </a:rPr>
              <a:t> un </a:t>
            </a:r>
          </a:p>
          <a:p>
            <a:pPr lvl="1"/>
            <a:r>
              <a:rPr lang="en-US" sz="2200">
                <a:cs typeface="Arial"/>
              </a:rPr>
              <a:t>1. </a:t>
            </a:r>
            <a:r>
              <a:rPr lang="en-US" sz="2200" err="1">
                <a:cs typeface="Arial"/>
              </a:rPr>
              <a:t>testa</a:t>
            </a:r>
            <a:r>
              <a:rPr lang="en-US" sz="2200">
                <a:cs typeface="Arial"/>
              </a:rPr>
              <a:t> un 4. (</a:t>
            </a:r>
            <a:r>
              <a:rPr lang="en-US" sz="2200" err="1">
                <a:cs typeface="Arial"/>
              </a:rPr>
              <a:t>Aprēķini</a:t>
            </a:r>
            <a:r>
              <a:rPr lang="en-US" sz="2200">
                <a:cs typeface="Arial"/>
              </a:rPr>
              <a:t>), 6. (</a:t>
            </a:r>
            <a:r>
              <a:rPr lang="en-US" sz="2200" err="1">
                <a:cs typeface="Arial"/>
              </a:rPr>
              <a:t>Matemātiskās</a:t>
            </a:r>
            <a:r>
              <a:rPr lang="en-US" sz="2200">
                <a:cs typeface="Arial"/>
              </a:rPr>
              <a:t> </a:t>
            </a:r>
            <a:r>
              <a:rPr lang="en-US" sz="2200" err="1">
                <a:cs typeface="Arial"/>
              </a:rPr>
              <a:t>zīmes</a:t>
            </a:r>
            <a:r>
              <a:rPr lang="en-US" sz="2200">
                <a:cs typeface="Arial"/>
              </a:rPr>
              <a:t>), 8. (Kubi) </a:t>
            </a:r>
            <a:r>
              <a:rPr lang="en-US" sz="2200" err="1">
                <a:cs typeface="Arial"/>
              </a:rPr>
              <a:t>uzdevumu</a:t>
            </a:r>
            <a:r>
              <a:rPr lang="en-US" sz="2200">
                <a:cs typeface="Arial"/>
              </a:rPr>
              <a:t> </a:t>
            </a:r>
            <a:r>
              <a:rPr lang="en-US" sz="2200" err="1">
                <a:cs typeface="Arial"/>
              </a:rPr>
              <a:t>grupas</a:t>
            </a:r>
            <a:r>
              <a:rPr lang="en-US" sz="2200">
                <a:cs typeface="Arial"/>
              </a:rPr>
              <a:t> </a:t>
            </a:r>
            <a:r>
              <a:rPr lang="en-US" sz="2200" err="1">
                <a:cs typeface="Arial"/>
              </a:rPr>
              <a:t>rādītājiem</a:t>
            </a:r>
            <a:r>
              <a:rPr lang="en-US" sz="2200">
                <a:cs typeface="Arial"/>
              </a:rPr>
              <a:t>;</a:t>
            </a:r>
          </a:p>
          <a:p>
            <a:pPr lvl="1"/>
            <a:r>
              <a:rPr lang="en-US" sz="2200">
                <a:cs typeface="Arial"/>
              </a:rPr>
              <a:t>1. </a:t>
            </a:r>
            <a:r>
              <a:rPr lang="en-US" sz="2200" err="1">
                <a:cs typeface="Arial"/>
              </a:rPr>
              <a:t>testa</a:t>
            </a:r>
            <a:r>
              <a:rPr lang="en-US" sz="2200">
                <a:cs typeface="Arial"/>
              </a:rPr>
              <a:t> un </a:t>
            </a:r>
            <a:r>
              <a:rPr lang="en-US" sz="2200" err="1">
                <a:cs typeface="Arial"/>
              </a:rPr>
              <a:t>Verbālā</a:t>
            </a:r>
            <a:r>
              <a:rPr lang="en-US" sz="2200">
                <a:cs typeface="Arial"/>
              </a:rPr>
              <a:t>, </a:t>
            </a:r>
            <a:r>
              <a:rPr lang="en-US" sz="2200" err="1">
                <a:cs typeface="Arial"/>
              </a:rPr>
              <a:t>skaitliskā</a:t>
            </a:r>
            <a:r>
              <a:rPr lang="en-US" sz="2200">
                <a:cs typeface="Arial"/>
              </a:rPr>
              <a:t> </a:t>
            </a:r>
            <a:r>
              <a:rPr lang="en-US" sz="2200" err="1">
                <a:cs typeface="Arial"/>
              </a:rPr>
              <a:t>intelekta</a:t>
            </a:r>
            <a:r>
              <a:rPr lang="en-US" sz="2200">
                <a:cs typeface="Arial"/>
              </a:rPr>
              <a:t> </a:t>
            </a:r>
            <a:r>
              <a:rPr lang="en-US" sz="2200" err="1">
                <a:cs typeface="Arial"/>
              </a:rPr>
              <a:t>rādītājiem</a:t>
            </a:r>
            <a:r>
              <a:rPr lang="en-US" sz="2200">
                <a:cs typeface="Arial"/>
              </a:rPr>
              <a:t> un </a:t>
            </a:r>
            <a:r>
              <a:rPr lang="en-US" sz="2200" err="1">
                <a:cs typeface="Arial"/>
              </a:rPr>
              <a:t>kopējo</a:t>
            </a:r>
            <a:r>
              <a:rPr lang="en-US" sz="2200">
                <a:cs typeface="Arial"/>
              </a:rPr>
              <a:t> </a:t>
            </a:r>
            <a:r>
              <a:rPr lang="en-US" sz="2200" err="1">
                <a:cs typeface="Arial"/>
              </a:rPr>
              <a:t>spriestspējas</a:t>
            </a:r>
            <a:r>
              <a:rPr lang="en-US" sz="2200">
                <a:cs typeface="Arial"/>
              </a:rPr>
              <a:t> </a:t>
            </a:r>
            <a:r>
              <a:rPr lang="en-US" sz="2200" err="1">
                <a:cs typeface="Arial"/>
              </a:rPr>
              <a:t>rādītāju</a:t>
            </a:r>
            <a:r>
              <a:rPr lang="en-US" sz="2200">
                <a:cs typeface="Arial"/>
              </a:rPr>
              <a:t>.</a:t>
            </a:r>
          </a:p>
          <a:p>
            <a:pPr lvl="1"/>
            <a:r>
              <a:rPr lang="en-US" sz="2200">
                <a:cs typeface="Arial"/>
              </a:rPr>
              <a:t>3. </a:t>
            </a:r>
            <a:r>
              <a:rPr lang="en-US" sz="2200" err="1">
                <a:cs typeface="Arial"/>
              </a:rPr>
              <a:t>testa</a:t>
            </a:r>
            <a:r>
              <a:rPr lang="en-US" sz="2200">
                <a:cs typeface="Arial"/>
              </a:rPr>
              <a:t> un 8. (Kubi) </a:t>
            </a:r>
            <a:r>
              <a:rPr lang="en-US" sz="2200" err="1">
                <a:cs typeface="Arial"/>
              </a:rPr>
              <a:t>uzdevumu</a:t>
            </a:r>
            <a:r>
              <a:rPr lang="en-US" sz="2200">
                <a:cs typeface="Arial"/>
              </a:rPr>
              <a:t> </a:t>
            </a:r>
            <a:r>
              <a:rPr lang="en-US" sz="2200" err="1">
                <a:cs typeface="Arial"/>
              </a:rPr>
              <a:t>grupas</a:t>
            </a:r>
            <a:r>
              <a:rPr lang="en-US" sz="2200">
                <a:cs typeface="Arial"/>
              </a:rPr>
              <a:t> </a:t>
            </a:r>
            <a:r>
              <a:rPr lang="en-US" sz="2200" err="1">
                <a:cs typeface="Arial"/>
              </a:rPr>
              <a:t>rādītāju</a:t>
            </a:r>
            <a:r>
              <a:rPr lang="en-US" sz="2200">
                <a:cs typeface="Arial"/>
              </a:rPr>
              <a:t>.</a:t>
            </a:r>
          </a:p>
          <a:p>
            <a:pPr lvl="1"/>
            <a:r>
              <a:rPr lang="en-US" sz="2200">
                <a:cs typeface="Arial"/>
              </a:rPr>
              <a:t>1. </a:t>
            </a:r>
            <a:r>
              <a:rPr lang="en-US" sz="2200" err="1">
                <a:cs typeface="Arial"/>
              </a:rPr>
              <a:t>testa</a:t>
            </a:r>
            <a:r>
              <a:rPr lang="en-US" sz="2200">
                <a:cs typeface="Arial"/>
              </a:rPr>
              <a:t> un </a:t>
            </a:r>
            <a:r>
              <a:rPr lang="en-US" sz="2200" err="1">
                <a:cs typeface="Arial"/>
              </a:rPr>
              <a:t>Verbālo</a:t>
            </a:r>
            <a:r>
              <a:rPr lang="en-US" sz="2200">
                <a:cs typeface="Arial"/>
              </a:rPr>
              <a:t>, </a:t>
            </a:r>
            <a:r>
              <a:rPr lang="en-US" sz="2200" err="1">
                <a:cs typeface="Arial"/>
              </a:rPr>
              <a:t>Vizuāli</a:t>
            </a:r>
            <a:r>
              <a:rPr lang="en-US" sz="2200">
                <a:cs typeface="Arial"/>
              </a:rPr>
              <a:t> </a:t>
            </a:r>
            <a:r>
              <a:rPr lang="en-US" sz="2200" err="1">
                <a:cs typeface="Arial"/>
              </a:rPr>
              <a:t>telpisko</a:t>
            </a:r>
            <a:r>
              <a:rPr lang="en-US" sz="2200">
                <a:cs typeface="Arial"/>
              </a:rPr>
              <a:t> </a:t>
            </a:r>
            <a:r>
              <a:rPr lang="en-US" sz="2200" err="1">
                <a:cs typeface="Arial"/>
              </a:rPr>
              <a:t>zināšanu</a:t>
            </a:r>
            <a:r>
              <a:rPr lang="en-US" sz="2200">
                <a:cs typeface="Arial"/>
              </a:rPr>
              <a:t> </a:t>
            </a:r>
            <a:r>
              <a:rPr lang="en-US" sz="2200" err="1">
                <a:cs typeface="Arial"/>
              </a:rPr>
              <a:t>rādītājiem</a:t>
            </a:r>
            <a:r>
              <a:rPr lang="en-US" sz="2200">
                <a:cs typeface="Arial"/>
              </a:rPr>
              <a:t> un </a:t>
            </a:r>
            <a:r>
              <a:rPr lang="en-US" sz="2200" err="1">
                <a:cs typeface="Arial"/>
              </a:rPr>
              <a:t>kopīgo</a:t>
            </a:r>
            <a:r>
              <a:rPr lang="en-US" sz="2200">
                <a:cs typeface="Arial"/>
              </a:rPr>
              <a:t> </a:t>
            </a:r>
            <a:r>
              <a:rPr lang="en-US" sz="2200" err="1">
                <a:cs typeface="Arial"/>
              </a:rPr>
              <a:t>zināšanu</a:t>
            </a:r>
            <a:r>
              <a:rPr lang="en-US" sz="2200">
                <a:cs typeface="Arial"/>
              </a:rPr>
              <a:t> </a:t>
            </a:r>
            <a:r>
              <a:rPr lang="en-US" sz="2200" err="1">
                <a:cs typeface="Arial"/>
              </a:rPr>
              <a:t>rādītāju</a:t>
            </a:r>
            <a:r>
              <a:rPr lang="en-US" sz="2200">
                <a:cs typeface="Arial"/>
              </a:rPr>
              <a:t>.</a:t>
            </a:r>
          </a:p>
          <a:p>
            <a:pPr lvl="1"/>
            <a:r>
              <a:rPr lang="en-US" sz="2200">
                <a:cs typeface="Arial"/>
              </a:rPr>
              <a:t>2. </a:t>
            </a:r>
            <a:r>
              <a:rPr lang="en-US" sz="2200" err="1">
                <a:cs typeface="Arial"/>
              </a:rPr>
              <a:t>testa</a:t>
            </a:r>
            <a:r>
              <a:rPr lang="en-US" sz="2200">
                <a:cs typeface="Arial"/>
              </a:rPr>
              <a:t> un </a:t>
            </a:r>
            <a:r>
              <a:rPr lang="en-US" sz="2200" err="1">
                <a:cs typeface="Arial"/>
              </a:rPr>
              <a:t>verbālo</a:t>
            </a:r>
            <a:r>
              <a:rPr lang="en-US" sz="2200">
                <a:cs typeface="Arial"/>
              </a:rPr>
              <a:t> </a:t>
            </a:r>
            <a:r>
              <a:rPr lang="en-US" sz="2200" err="1">
                <a:cs typeface="Arial"/>
              </a:rPr>
              <a:t>zināšanu</a:t>
            </a:r>
            <a:r>
              <a:rPr lang="en-US" sz="2200">
                <a:cs typeface="Arial"/>
              </a:rPr>
              <a:t> un </a:t>
            </a:r>
            <a:r>
              <a:rPr lang="en-US" sz="2200" err="1">
                <a:cs typeface="Arial"/>
              </a:rPr>
              <a:t>kopējo</a:t>
            </a:r>
            <a:r>
              <a:rPr lang="en-US" sz="2200">
                <a:cs typeface="Arial"/>
              </a:rPr>
              <a:t> </a:t>
            </a:r>
            <a:r>
              <a:rPr lang="en-US" sz="2200" err="1">
                <a:cs typeface="Arial"/>
              </a:rPr>
              <a:t>zināšanu</a:t>
            </a:r>
            <a:r>
              <a:rPr lang="en-US" sz="2200">
                <a:cs typeface="Arial"/>
              </a:rPr>
              <a:t> </a:t>
            </a:r>
            <a:r>
              <a:rPr lang="en-US" sz="2200" err="1">
                <a:cs typeface="Arial"/>
              </a:rPr>
              <a:t>rādītāju</a:t>
            </a:r>
            <a:r>
              <a:rPr lang="en-US" sz="2200">
                <a:cs typeface="Arial"/>
              </a:rPr>
              <a:t>.</a:t>
            </a:r>
          </a:p>
          <a:p>
            <a:r>
              <a:rPr lang="en-US" sz="2200" err="1">
                <a:cs typeface="Arial"/>
              </a:rPr>
              <a:t>Netika</a:t>
            </a:r>
            <a:r>
              <a:rPr lang="en-US" sz="2200">
                <a:cs typeface="Arial"/>
              </a:rPr>
              <a:t> </a:t>
            </a:r>
            <a:r>
              <a:rPr lang="en-US" sz="2200" err="1">
                <a:cs typeface="Arial"/>
              </a:rPr>
              <a:t>konstatēta</a:t>
            </a:r>
            <a:r>
              <a:rPr lang="en-US" sz="2200">
                <a:cs typeface="Arial"/>
              </a:rPr>
              <a:t> </a:t>
            </a:r>
            <a:r>
              <a:rPr lang="en-US" sz="2200" err="1">
                <a:cs typeface="Arial"/>
              </a:rPr>
              <a:t>saistība</a:t>
            </a:r>
            <a:r>
              <a:rPr lang="en-US" sz="2200">
                <a:cs typeface="Arial"/>
              </a:rPr>
              <a:t> </a:t>
            </a:r>
            <a:r>
              <a:rPr lang="en-US" sz="2200" err="1">
                <a:cs typeface="Arial"/>
              </a:rPr>
              <a:t>starp</a:t>
            </a:r>
            <a:r>
              <a:rPr lang="en-US" sz="2200">
                <a:cs typeface="Arial"/>
              </a:rPr>
              <a:t> </a:t>
            </a:r>
            <a:r>
              <a:rPr lang="en-US" sz="2200" err="1">
                <a:cs typeface="Arial"/>
              </a:rPr>
              <a:t>darba</a:t>
            </a:r>
            <a:r>
              <a:rPr lang="en-US" sz="2200">
                <a:cs typeface="Arial"/>
              </a:rPr>
              <a:t> </a:t>
            </a:r>
            <a:r>
              <a:rPr lang="en-US" sz="2200" err="1">
                <a:cs typeface="Arial"/>
              </a:rPr>
              <a:t>snieguma</a:t>
            </a:r>
            <a:r>
              <a:rPr lang="en-US" sz="2200">
                <a:cs typeface="Arial"/>
              </a:rPr>
              <a:t> un </a:t>
            </a:r>
            <a:r>
              <a:rPr lang="en-US" sz="2200" err="1">
                <a:cs typeface="Arial"/>
              </a:rPr>
              <a:t>intelekta</a:t>
            </a:r>
            <a:r>
              <a:rPr lang="en-US" sz="2200">
                <a:cs typeface="Arial"/>
              </a:rPr>
              <a:t> </a:t>
            </a:r>
            <a:r>
              <a:rPr lang="en-US" sz="2200" err="1">
                <a:cs typeface="Arial"/>
              </a:rPr>
              <a:t>rādītājiem</a:t>
            </a:r>
            <a:r>
              <a:rPr lang="en-US" sz="2200">
                <a:cs typeface="Arial"/>
              </a:rPr>
              <a:t>.</a:t>
            </a:r>
          </a:p>
          <a:p>
            <a:r>
              <a:rPr lang="en-US" sz="2200" err="1">
                <a:cs typeface="Arial"/>
              </a:rPr>
              <a:t>Iegūtie</a:t>
            </a:r>
            <a:r>
              <a:rPr lang="en-US" sz="2200">
                <a:cs typeface="Arial"/>
              </a:rPr>
              <a:t> </a:t>
            </a:r>
            <a:r>
              <a:rPr lang="en-US" sz="2200" err="1">
                <a:cs typeface="Arial"/>
              </a:rPr>
              <a:t>pētījuma</a:t>
            </a:r>
            <a:r>
              <a:rPr lang="en-US" sz="2200">
                <a:cs typeface="Arial"/>
              </a:rPr>
              <a:t> </a:t>
            </a:r>
            <a:r>
              <a:rPr lang="en-US" sz="2200" err="1">
                <a:cs typeface="Arial"/>
              </a:rPr>
              <a:t>rezultāti</a:t>
            </a:r>
            <a:r>
              <a:rPr lang="en-US" sz="2200">
                <a:cs typeface="Arial"/>
              </a:rPr>
              <a:t> </a:t>
            </a:r>
            <a:r>
              <a:rPr lang="en-US" sz="2200" b="1" err="1">
                <a:cs typeface="Arial"/>
              </a:rPr>
              <a:t>daļēji</a:t>
            </a:r>
            <a:r>
              <a:rPr lang="en-US" sz="2200" b="1">
                <a:cs typeface="Arial"/>
              </a:rPr>
              <a:t> </a:t>
            </a:r>
            <a:r>
              <a:rPr lang="en-US" sz="2200" b="1" err="1">
                <a:cs typeface="Arial"/>
              </a:rPr>
              <a:t>apliecina</a:t>
            </a:r>
            <a:r>
              <a:rPr lang="en-US" sz="2200" b="1">
                <a:cs typeface="Arial"/>
              </a:rPr>
              <a:t> </a:t>
            </a:r>
            <a:r>
              <a:rPr lang="en-US" sz="2200" b="1" err="1">
                <a:cs typeface="Arial"/>
              </a:rPr>
              <a:t>Intelekta</a:t>
            </a:r>
            <a:r>
              <a:rPr lang="en-US" sz="2200" b="1">
                <a:cs typeface="Arial"/>
              </a:rPr>
              <a:t> </a:t>
            </a:r>
            <a:r>
              <a:rPr lang="en-US" sz="2200" b="1" err="1">
                <a:cs typeface="Arial"/>
              </a:rPr>
              <a:t>Struktūras</a:t>
            </a:r>
            <a:r>
              <a:rPr lang="en-US" sz="2200" b="1">
                <a:cs typeface="Arial"/>
              </a:rPr>
              <a:t> </a:t>
            </a:r>
            <a:r>
              <a:rPr lang="en-US" sz="2200" b="1" err="1">
                <a:cs typeface="Arial"/>
              </a:rPr>
              <a:t>testa</a:t>
            </a:r>
            <a:r>
              <a:rPr lang="en-US" sz="2200" b="1">
                <a:cs typeface="Arial"/>
              </a:rPr>
              <a:t> </a:t>
            </a:r>
            <a:r>
              <a:rPr lang="en-US" sz="2200" b="1" err="1">
                <a:cs typeface="Arial"/>
              </a:rPr>
              <a:t>latviešu</a:t>
            </a:r>
            <a:r>
              <a:rPr lang="en-US" sz="2200" b="1">
                <a:cs typeface="Arial"/>
              </a:rPr>
              <a:t> </a:t>
            </a:r>
            <a:r>
              <a:rPr lang="en-US" sz="2200" b="1" err="1">
                <a:cs typeface="Arial"/>
              </a:rPr>
              <a:t>versijas</a:t>
            </a:r>
            <a:r>
              <a:rPr lang="en-US" sz="2200" b="1">
                <a:cs typeface="Arial"/>
              </a:rPr>
              <a:t> </a:t>
            </a:r>
            <a:r>
              <a:rPr lang="en-US" sz="2200" b="1" err="1">
                <a:cs typeface="Arial"/>
              </a:rPr>
              <a:t>vienlaicīgo</a:t>
            </a:r>
            <a:r>
              <a:rPr lang="en-US" sz="2200" b="1">
                <a:cs typeface="Arial"/>
              </a:rPr>
              <a:t>/</a:t>
            </a:r>
            <a:r>
              <a:rPr lang="en-US" sz="2200" b="1" err="1">
                <a:cs typeface="Arial"/>
              </a:rPr>
              <a:t>konverģento</a:t>
            </a:r>
            <a:r>
              <a:rPr lang="en-US" sz="2200" b="1">
                <a:cs typeface="Arial"/>
              </a:rPr>
              <a:t> </a:t>
            </a:r>
            <a:r>
              <a:rPr lang="en-US" sz="2200" b="1" err="1">
                <a:cs typeface="Arial"/>
              </a:rPr>
              <a:t>pamatotību</a:t>
            </a:r>
            <a:r>
              <a:rPr lang="en-US" sz="2200">
                <a:cs typeface="Arial"/>
              </a:rPr>
              <a:t>.</a:t>
            </a:r>
          </a:p>
          <a:p>
            <a:pPr lvl="1"/>
            <a:endParaRPr lang="en-US" sz="2200">
              <a:cs typeface="Arial"/>
            </a:endParaRPr>
          </a:p>
          <a:p>
            <a:endParaRPr lang="en-US">
              <a:cs typeface="Arial"/>
            </a:endParaRPr>
          </a:p>
        </p:txBody>
      </p:sp>
    </p:spTree>
    <p:extLst>
      <p:ext uri="{BB962C8B-B14F-4D97-AF65-F5344CB8AC3E}">
        <p14:creationId xmlns:p14="http://schemas.microsoft.com/office/powerpoint/2010/main" val="965307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85984-FC65-4A6B-B4C8-6F659C72A508}"/>
              </a:ext>
            </a:extLst>
          </p:cNvPr>
          <p:cNvSpPr>
            <a:spLocks noGrp="1"/>
          </p:cNvSpPr>
          <p:nvPr>
            <p:ph type="title"/>
          </p:nvPr>
        </p:nvSpPr>
        <p:spPr>
          <a:xfrm>
            <a:off x="226102" y="614961"/>
            <a:ext cx="10515600" cy="1325563"/>
          </a:xfrm>
        </p:spPr>
        <p:txBody>
          <a:bodyPr/>
          <a:lstStyle/>
          <a:p>
            <a:pPr algn="ctr"/>
            <a:r>
              <a:rPr lang="lv-LV">
                <a:cs typeface="Times New Roman"/>
              </a:rPr>
              <a:t>Pētījuma ierobežojumi, priekšlikumi un rekomendācijas</a:t>
            </a:r>
            <a:endParaRPr lang="lv-LV"/>
          </a:p>
        </p:txBody>
      </p:sp>
      <p:sp>
        <p:nvSpPr>
          <p:cNvPr id="3" name="Content Placeholder 2">
            <a:extLst>
              <a:ext uri="{FF2B5EF4-FFF2-40B4-BE49-F238E27FC236}">
                <a16:creationId xmlns:a16="http://schemas.microsoft.com/office/drawing/2014/main" id="{4EDDD3D2-56A3-43D6-95A8-9AC523BE3538}"/>
              </a:ext>
            </a:extLst>
          </p:cNvPr>
          <p:cNvSpPr>
            <a:spLocks noGrp="1"/>
          </p:cNvSpPr>
          <p:nvPr>
            <p:ph idx="1"/>
          </p:nvPr>
        </p:nvSpPr>
        <p:spPr>
          <a:xfrm>
            <a:off x="950626" y="2175397"/>
            <a:ext cx="10278256" cy="4188943"/>
          </a:xfrm>
        </p:spPr>
        <p:txBody>
          <a:bodyPr vert="horz" lIns="91440" tIns="45720" rIns="91440" bIns="45720" rtlCol="0" anchor="t">
            <a:normAutofit/>
          </a:bodyPr>
          <a:lstStyle/>
          <a:p>
            <a:r>
              <a:rPr lang="lv-LV">
                <a:cs typeface="Arial"/>
              </a:rPr>
              <a:t>Turpmākajos pētījumus ir vēlams:</a:t>
            </a:r>
          </a:p>
          <a:p>
            <a:pPr lvl="1">
              <a:buFont typeface="Courier New" panose="020B0604020202020204" pitchFamily="34" charset="0"/>
              <a:buChar char="o"/>
            </a:pPr>
            <a:r>
              <a:rPr lang="lv-LV">
                <a:cs typeface="Arial"/>
              </a:rPr>
              <a:t>Izmantot </a:t>
            </a:r>
            <a:r>
              <a:rPr lang="lv-LV" err="1">
                <a:cs typeface="Arial"/>
              </a:rPr>
              <a:t>objektivizētu</a:t>
            </a:r>
            <a:r>
              <a:rPr lang="lv-LV">
                <a:cs typeface="Arial"/>
              </a:rPr>
              <a:t> darba snieguma mērījumu;</a:t>
            </a:r>
          </a:p>
          <a:p>
            <a:pPr lvl="1">
              <a:buFont typeface="Courier New" panose="020B0604020202020204" pitchFamily="34" charset="0"/>
              <a:buChar char="o"/>
            </a:pPr>
            <a:r>
              <a:rPr lang="lv-LV">
                <a:cs typeface="Arial"/>
              </a:rPr>
              <a:t>Palielināt izlases apjomu;</a:t>
            </a:r>
          </a:p>
          <a:p>
            <a:pPr lvl="1">
              <a:buFont typeface="Courier New" panose="020B0604020202020204" pitchFamily="34" charset="0"/>
              <a:buChar char="o"/>
            </a:pPr>
            <a:r>
              <a:rPr lang="lv-LV">
                <a:cs typeface="Arial"/>
              </a:rPr>
              <a:t>Izmantot mācību sniegumu atsevišķos specifisko rādītājus;</a:t>
            </a:r>
          </a:p>
          <a:p>
            <a:pPr lvl="1">
              <a:buFont typeface="Courier New" panose="020B0604020202020204" pitchFamily="34" charset="0"/>
              <a:buChar char="o"/>
            </a:pPr>
            <a:r>
              <a:rPr lang="lv-LV">
                <a:cs typeface="Arial"/>
              </a:rPr>
              <a:t>Pētījumā iekļaut emocionālā intelekta mērījumu un citus personības mērījumus.</a:t>
            </a:r>
          </a:p>
          <a:p>
            <a:endParaRPr lang="lv-LV">
              <a:cs typeface="Arial"/>
            </a:endParaRPr>
          </a:p>
        </p:txBody>
      </p:sp>
    </p:spTree>
    <p:extLst>
      <p:ext uri="{BB962C8B-B14F-4D97-AF65-F5344CB8AC3E}">
        <p14:creationId xmlns:p14="http://schemas.microsoft.com/office/powerpoint/2010/main" val="3140285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2ED4D-A6C0-E634-C9A6-F9D9AA92C2EB}"/>
              </a:ext>
            </a:extLst>
          </p:cNvPr>
          <p:cNvSpPr>
            <a:spLocks noGrp="1"/>
          </p:cNvSpPr>
          <p:nvPr>
            <p:ph type="title"/>
          </p:nvPr>
        </p:nvSpPr>
        <p:spPr/>
        <p:txBody>
          <a:bodyPr/>
          <a:lstStyle/>
          <a:p>
            <a:pPr algn="ctr"/>
            <a:r>
              <a:rPr lang="en-US" err="1">
                <a:cs typeface="Times New Roman"/>
              </a:rPr>
              <a:t>Paldies</a:t>
            </a:r>
            <a:r>
              <a:rPr lang="en-US">
                <a:cs typeface="Times New Roman"/>
              </a:rPr>
              <a:t> par </a:t>
            </a:r>
            <a:r>
              <a:rPr lang="en-US" err="1">
                <a:cs typeface="Times New Roman"/>
              </a:rPr>
              <a:t>uzmanību</a:t>
            </a:r>
            <a:r>
              <a:rPr lang="en-US">
                <a:cs typeface="Times New Roman"/>
              </a:rPr>
              <a:t>! </a:t>
            </a:r>
            <a:r>
              <a:rPr lang="en-US" err="1">
                <a:cs typeface="Times New Roman"/>
              </a:rPr>
              <a:t>Jautājumi</a:t>
            </a:r>
            <a:r>
              <a:rPr lang="en-US">
                <a:cs typeface="Times New Roman"/>
              </a:rPr>
              <a:t>?</a:t>
            </a:r>
            <a:endParaRPr lang="en-US"/>
          </a:p>
        </p:txBody>
      </p:sp>
      <p:sp>
        <p:nvSpPr>
          <p:cNvPr id="3" name="Text Placeholder 2">
            <a:extLst>
              <a:ext uri="{FF2B5EF4-FFF2-40B4-BE49-F238E27FC236}">
                <a16:creationId xmlns:a16="http://schemas.microsoft.com/office/drawing/2014/main" id="{0BF49C5D-D8A0-FF24-21D5-3896C4842E05}"/>
              </a:ext>
            </a:extLst>
          </p:cNvPr>
          <p:cNvSpPr>
            <a:spLocks noGrp="1"/>
          </p:cNvSpPr>
          <p:nvPr>
            <p:ph type="body" idx="1"/>
          </p:nvPr>
        </p:nvSpPr>
        <p:spPr/>
        <p:txBody>
          <a:bodyPr vert="horz" lIns="91440" tIns="45720" rIns="91440" bIns="45720" rtlCol="0" anchor="t">
            <a:normAutofit/>
          </a:bodyPr>
          <a:lstStyle/>
          <a:p>
            <a:r>
              <a:rPr lang="en-US">
                <a:cs typeface="Arial"/>
              </a:rPr>
              <a:t>Ingrida.Trups-Kalne@rsu.lv</a:t>
            </a:r>
            <a:endParaRPr lang="en-US"/>
          </a:p>
        </p:txBody>
      </p:sp>
    </p:spTree>
    <p:extLst>
      <p:ext uri="{BB962C8B-B14F-4D97-AF65-F5344CB8AC3E}">
        <p14:creationId xmlns:p14="http://schemas.microsoft.com/office/powerpoint/2010/main" val="1533875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Virsraksts 1"/>
          <p:cNvSpPr>
            <a:spLocks noGrp="1"/>
          </p:cNvSpPr>
          <p:nvPr>
            <p:ph type="title"/>
          </p:nvPr>
        </p:nvSpPr>
        <p:spPr>
          <a:xfrm>
            <a:off x="876693" y="741391"/>
            <a:ext cx="3455821" cy="1616203"/>
          </a:xfrm>
        </p:spPr>
        <p:txBody>
          <a:bodyPr anchor="b">
            <a:normAutofit/>
          </a:bodyPr>
          <a:lstStyle/>
          <a:p>
            <a:r>
              <a:rPr lang="en-US">
                <a:cs typeface="Times New Roman"/>
              </a:rPr>
              <a:t>Aktualitāte</a:t>
            </a:r>
            <a:endParaRPr lang="en-US"/>
          </a:p>
        </p:txBody>
      </p:sp>
      <p:pic>
        <p:nvPicPr>
          <p:cNvPr id="5" name="Content Placeholder 4" descr="A group of papers on a cloth&#10;&#10;Description automatically generated">
            <a:extLst>
              <a:ext uri="{FF2B5EF4-FFF2-40B4-BE49-F238E27FC236}">
                <a16:creationId xmlns:a16="http://schemas.microsoft.com/office/drawing/2014/main" id="{78A25DC5-0635-87F7-11E3-60BD9D6380A3}"/>
              </a:ext>
            </a:extLst>
          </p:cNvPr>
          <p:cNvPicPr>
            <a:picLocks noChangeAspect="1"/>
          </p:cNvPicPr>
          <p:nvPr/>
        </p:nvPicPr>
        <p:blipFill>
          <a:blip r:embed="rId2"/>
          <a:stretch>
            <a:fillRect/>
          </a:stretch>
        </p:blipFill>
        <p:spPr>
          <a:xfrm>
            <a:off x="4040945" y="1037650"/>
            <a:ext cx="7336073" cy="5507827"/>
          </a:xfrm>
          <a:prstGeom prst="rect">
            <a:avLst/>
          </a:prstGeom>
        </p:spPr>
      </p:pic>
      <p:grpSp>
        <p:nvGrpSpPr>
          <p:cNvPr id="12" name="Group 11">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3" name="Rectangle 12">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49300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037167" y="690564"/>
            <a:ext cx="10515600" cy="1036714"/>
          </a:xfrm>
        </p:spPr>
        <p:txBody>
          <a:bodyPr anchor="t">
            <a:normAutofit/>
          </a:bodyPr>
          <a:lstStyle/>
          <a:p>
            <a:r>
              <a:rPr lang="lv-LV"/>
              <a:t>IST priekšrocības</a:t>
            </a:r>
            <a:endParaRPr lang="en-US"/>
          </a:p>
        </p:txBody>
      </p:sp>
      <p:sp>
        <p:nvSpPr>
          <p:cNvPr id="3" name="Satura vietturis 2"/>
          <p:cNvSpPr>
            <a:spLocks noGrp="1"/>
          </p:cNvSpPr>
          <p:nvPr>
            <p:ph sz="half" idx="1"/>
          </p:nvPr>
        </p:nvSpPr>
        <p:spPr>
          <a:xfrm>
            <a:off x="908373" y="1502875"/>
            <a:ext cx="8798830" cy="4784885"/>
          </a:xfrm>
        </p:spPr>
        <p:txBody>
          <a:bodyPr vert="horz" lIns="91440" tIns="45720" rIns="91440" bIns="45720" rtlCol="0" anchor="t">
            <a:normAutofit/>
          </a:bodyPr>
          <a:lstStyle/>
          <a:p>
            <a:pPr marL="285750" indent="-285750">
              <a:buFont typeface="Arial" pitchFamily="34" charset="0"/>
              <a:buChar char="•"/>
            </a:pPr>
            <a:r>
              <a:rPr lang="lv-LV" sz="2000" b="0"/>
              <a:t>Teorētiski pamatots un adaptēts </a:t>
            </a:r>
            <a:r>
              <a:rPr lang="lv-LV" sz="2000"/>
              <a:t>vairākās kultūrvidēs </a:t>
            </a:r>
            <a:r>
              <a:rPr lang="lv-LV" sz="2000" b="0"/>
              <a:t>(Vācija, Lielbritānija, Itālija, Lietuva u.c.).</a:t>
            </a:r>
            <a:endParaRPr lang="lv-LV" sz="2000" b="0">
              <a:cs typeface="Arial"/>
            </a:endParaRPr>
          </a:p>
          <a:p>
            <a:pPr marL="285750" indent="-285750">
              <a:buFont typeface="Arial" pitchFamily="34" charset="0"/>
              <a:buChar char="•"/>
            </a:pPr>
            <a:r>
              <a:rPr lang="lv-LV" sz="2000" b="0"/>
              <a:t>Var tikt izmantots gan </a:t>
            </a:r>
            <a:r>
              <a:rPr lang="lv-LV" sz="2000"/>
              <a:t>individuālajā</a:t>
            </a:r>
            <a:r>
              <a:rPr lang="lv-LV" sz="2000" b="0"/>
              <a:t>, gan </a:t>
            </a:r>
            <a:r>
              <a:rPr lang="lv-LV" sz="2000"/>
              <a:t>grupas testēšanā</a:t>
            </a:r>
            <a:r>
              <a:rPr lang="lv-LV" sz="2000" b="0"/>
              <a:t>.</a:t>
            </a:r>
            <a:endParaRPr lang="lv-LV" sz="2000" b="0">
              <a:cs typeface="Arial"/>
            </a:endParaRPr>
          </a:p>
          <a:p>
            <a:pPr marL="285750" indent="-285750"/>
            <a:r>
              <a:rPr lang="lv-LV" sz="2000" b="0"/>
              <a:t>Paredzēts</a:t>
            </a:r>
            <a:r>
              <a:rPr lang="lv-LV" sz="2000"/>
              <a:t> </a:t>
            </a:r>
            <a:r>
              <a:rPr lang="lv-LV" sz="2000" b="0"/>
              <a:t> </a:t>
            </a:r>
            <a:r>
              <a:rPr lang="lv-LV" sz="2000"/>
              <a:t>sākot no 15 gadiem līdz neierobežotam vecumam</a:t>
            </a:r>
            <a:r>
              <a:rPr lang="lv-LV" sz="2000" b="0"/>
              <a:t>.</a:t>
            </a:r>
            <a:endParaRPr lang="lv-LV" sz="2000" b="0">
              <a:cs typeface="Arial"/>
            </a:endParaRPr>
          </a:p>
          <a:p>
            <a:pPr marL="285750" indent="-285750">
              <a:buFont typeface="Arial" pitchFamily="34" charset="0"/>
              <a:buChar char="•"/>
            </a:pPr>
            <a:r>
              <a:rPr lang="lv-LV" sz="2000" b="0"/>
              <a:t>Iegūtais rezultāts </a:t>
            </a:r>
            <a:r>
              <a:rPr lang="lv-LV" sz="2000"/>
              <a:t>atspoguļo intelektuālas spējas, strādājot ar dažāda veida informāciju </a:t>
            </a:r>
            <a:r>
              <a:rPr lang="lv-LV" sz="2000" b="0"/>
              <a:t>(verbālo, skaitlisko, vizuāli telpisko).</a:t>
            </a:r>
            <a:endParaRPr lang="lv-LV" sz="2000" b="0">
              <a:cs typeface="Arial"/>
            </a:endParaRPr>
          </a:p>
          <a:p>
            <a:pPr marL="285750" indent="-285750">
              <a:buFont typeface="Arial" pitchFamily="34" charset="0"/>
              <a:buChar char="•"/>
            </a:pPr>
            <a:r>
              <a:rPr lang="lv-LV" sz="2000" b="0"/>
              <a:t>Ļauj identificēt </a:t>
            </a:r>
            <a:r>
              <a:rPr lang="lv-LV" sz="2000"/>
              <a:t>indivīda </a:t>
            </a:r>
            <a:r>
              <a:rPr lang="lv-LV" sz="2000" b="0"/>
              <a:t>intelekta </a:t>
            </a:r>
            <a:r>
              <a:rPr lang="lv-LV" sz="2000"/>
              <a:t>stiprās un vājās puses</a:t>
            </a:r>
            <a:r>
              <a:rPr lang="lv-LV" sz="2000" b="0"/>
              <a:t>.</a:t>
            </a:r>
            <a:endParaRPr lang="lv-LV" sz="2000" b="0">
              <a:cs typeface="Arial"/>
            </a:endParaRPr>
          </a:p>
          <a:p>
            <a:pPr marL="285750" indent="-285750">
              <a:buFont typeface="Arial" pitchFamily="34" charset="0"/>
              <a:buChar char="•"/>
            </a:pPr>
            <a:r>
              <a:rPr lang="lv-LV" sz="2000" b="0"/>
              <a:t>Sastāv no </a:t>
            </a:r>
            <a:r>
              <a:rPr lang="lv-LV" sz="2000"/>
              <a:t>diviem moduļiem </a:t>
            </a:r>
            <a:r>
              <a:rPr lang="lv-LV" sz="2000" b="0"/>
              <a:t>(izmantojami gan kopā, gan atsevišķi).</a:t>
            </a:r>
            <a:endParaRPr lang="lv-LV" sz="2000" b="0">
              <a:cs typeface="Arial"/>
            </a:endParaRPr>
          </a:p>
          <a:p>
            <a:pPr marL="285750" indent="-285750">
              <a:buFont typeface="Arial" pitchFamily="34" charset="0"/>
              <a:buChar char="•"/>
            </a:pPr>
            <a:r>
              <a:rPr lang="lv-LV" sz="2000" b="0"/>
              <a:t>Ir izmantojams </a:t>
            </a:r>
            <a:r>
              <a:rPr lang="lv-LV" sz="2000"/>
              <a:t>dažādās psihologa darbības jomās </a:t>
            </a:r>
            <a:r>
              <a:rPr lang="lv-LV" sz="2000" b="0"/>
              <a:t>(klīniskajā un veselības, izglītības, organizāciju u.c.).</a:t>
            </a:r>
            <a:endParaRPr lang="en-US" sz="2000" b="0"/>
          </a:p>
        </p:txBody>
      </p:sp>
      <p:pic>
        <p:nvPicPr>
          <p:cNvPr id="5" name="Picture 4" descr="Checked ">
            <a:extLst>
              <a:ext uri="{FF2B5EF4-FFF2-40B4-BE49-F238E27FC236}">
                <a16:creationId xmlns:a16="http://schemas.microsoft.com/office/drawing/2014/main" id="{159E6194-D988-8156-C94C-061A4737A0AF}"/>
              </a:ext>
            </a:extLst>
          </p:cNvPr>
          <p:cNvPicPr>
            <a:picLocks noChangeAspect="1"/>
          </p:cNvPicPr>
          <p:nvPr/>
        </p:nvPicPr>
        <p:blipFill>
          <a:blip r:embed="rId2"/>
          <a:stretch>
            <a:fillRect/>
          </a:stretch>
        </p:blipFill>
        <p:spPr>
          <a:xfrm>
            <a:off x="9690100" y="2082800"/>
            <a:ext cx="2146300" cy="2171700"/>
          </a:xfrm>
          <a:prstGeom prst="rect">
            <a:avLst/>
          </a:prstGeom>
        </p:spPr>
      </p:pic>
    </p:spTree>
    <p:extLst>
      <p:ext uri="{BB962C8B-B14F-4D97-AF65-F5344CB8AC3E}">
        <p14:creationId xmlns:p14="http://schemas.microsoft.com/office/powerpoint/2010/main" val="150719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85984-FC65-4A6B-B4C8-6F659C72A508}"/>
              </a:ext>
            </a:extLst>
          </p:cNvPr>
          <p:cNvSpPr>
            <a:spLocks noGrp="1"/>
          </p:cNvSpPr>
          <p:nvPr>
            <p:ph type="title"/>
          </p:nvPr>
        </p:nvSpPr>
        <p:spPr/>
        <p:txBody>
          <a:bodyPr/>
          <a:lstStyle/>
          <a:p>
            <a:r>
              <a:rPr lang="lv-LV">
                <a:cs typeface="Times New Roman"/>
              </a:rPr>
              <a:t>Teorētiskais pamatojums</a:t>
            </a:r>
            <a:endParaRPr lang="en-US"/>
          </a:p>
        </p:txBody>
      </p:sp>
      <p:sp>
        <p:nvSpPr>
          <p:cNvPr id="3" name="Content Placeholder 2">
            <a:extLst>
              <a:ext uri="{FF2B5EF4-FFF2-40B4-BE49-F238E27FC236}">
                <a16:creationId xmlns:a16="http://schemas.microsoft.com/office/drawing/2014/main" id="{4EDDD3D2-56A3-43D6-95A8-9AC523BE3538}"/>
              </a:ext>
            </a:extLst>
          </p:cNvPr>
          <p:cNvSpPr>
            <a:spLocks noGrp="1"/>
          </p:cNvSpPr>
          <p:nvPr>
            <p:ph idx="1"/>
          </p:nvPr>
        </p:nvSpPr>
        <p:spPr>
          <a:xfrm>
            <a:off x="575872" y="1322925"/>
            <a:ext cx="11040255" cy="4996368"/>
          </a:xfrm>
        </p:spPr>
        <p:txBody>
          <a:bodyPr vert="horz" lIns="91440" tIns="45720" rIns="91440" bIns="45720" rtlCol="0" anchor="t">
            <a:noAutofit/>
          </a:bodyPr>
          <a:lstStyle/>
          <a:p>
            <a:r>
              <a:rPr lang="lv-LV" sz="2000" b="0" i="0" u="none" strike="noStrike">
                <a:effectLst/>
                <a:latin typeface="Arial"/>
                <a:cs typeface="Arial"/>
              </a:rPr>
              <a:t>Latvijā </a:t>
            </a:r>
            <a:r>
              <a:rPr lang="lv-LV" sz="2000">
                <a:latin typeface="Arial"/>
                <a:cs typeface="Arial"/>
              </a:rPr>
              <a:t>ir </a:t>
            </a:r>
            <a:r>
              <a:rPr lang="lv-LV" sz="2000" b="0" i="0" u="none" strike="noStrike">
                <a:effectLst/>
                <a:latin typeface="Arial"/>
                <a:cs typeface="Arial"/>
              </a:rPr>
              <a:t>maz pētījumu par to, kā intelekta testa rādītāji ir saistīti ar </a:t>
            </a:r>
            <a:r>
              <a:rPr lang="lv-LV" sz="2000">
                <a:latin typeface="Arial"/>
                <a:cs typeface="Arial"/>
              </a:rPr>
              <a:t>darba vides mainīgajiem. </a:t>
            </a:r>
            <a:endParaRPr lang="lv-LV" sz="2000">
              <a:cs typeface="Arial"/>
            </a:endParaRPr>
          </a:p>
          <a:p>
            <a:r>
              <a:rPr lang="lv-LV" sz="2000">
                <a:latin typeface="Arial"/>
                <a:cs typeface="Arial"/>
              </a:rPr>
              <a:t>Pētījumiem un praksei nepieciešams instruments, kurš ir piemērots izmantošanai dažāda vecuma pieaugušajiem un darba vidē (piemēram, personāla atlasē), lai prognozētu organizācijās svarīgus rādītājus (piemēram, darbinieka potenciālu sasniegt nepieciešamos apmācību un darba snieguma rezultātus).</a:t>
            </a:r>
          </a:p>
          <a:p>
            <a:r>
              <a:rPr lang="lv-LV" sz="2000">
                <a:cs typeface="Arial"/>
              </a:rPr>
              <a:t>Pētījumi gadu desmitu garumā liecina, ka intelektuālās spējas nozīmīgi un pozitīvi prognozē  darba sniegumu dažādās profesijās (</a:t>
            </a:r>
            <a:r>
              <a:rPr lang="lv-LV" sz="2000" i="1" err="1">
                <a:ea typeface="+mn-lt"/>
                <a:cs typeface="+mn-lt"/>
              </a:rPr>
              <a:t>Hambrick</a:t>
            </a:r>
            <a:r>
              <a:rPr lang="lv-LV" sz="2000" i="1">
                <a:ea typeface="+mn-lt"/>
                <a:cs typeface="+mn-lt"/>
              </a:rPr>
              <a:t> </a:t>
            </a:r>
            <a:r>
              <a:rPr lang="lv-LV" sz="2000" i="1" err="1">
                <a:ea typeface="+mn-lt"/>
                <a:cs typeface="+mn-lt"/>
              </a:rPr>
              <a:t>et</a:t>
            </a:r>
            <a:r>
              <a:rPr lang="lv-LV" sz="2000" i="1">
                <a:ea typeface="+mn-lt"/>
                <a:cs typeface="+mn-lt"/>
              </a:rPr>
              <a:t> </a:t>
            </a:r>
            <a:r>
              <a:rPr lang="lv-LV" sz="2000" i="1" err="1">
                <a:ea typeface="+mn-lt"/>
                <a:cs typeface="+mn-lt"/>
              </a:rPr>
              <a:t>al</a:t>
            </a:r>
            <a:r>
              <a:rPr lang="lv-LV" sz="2000">
                <a:ea typeface="+mn-lt"/>
                <a:cs typeface="+mn-lt"/>
              </a:rPr>
              <a:t>., 2024), pat, ka </a:t>
            </a:r>
            <a:r>
              <a:rPr lang="lv-LV" sz="2000">
                <a:cs typeface="Arial"/>
              </a:rPr>
              <a:t>tās vislabākais darba snieguma prognozētājs (piemēram, </a:t>
            </a:r>
            <a:r>
              <a:rPr lang="lv-LV" sz="2000" i="1" err="1">
                <a:cs typeface="Arial"/>
              </a:rPr>
              <a:t>Schmidt</a:t>
            </a:r>
            <a:r>
              <a:rPr lang="lv-LV" sz="2000" i="1">
                <a:cs typeface="Arial"/>
              </a:rPr>
              <a:t> </a:t>
            </a:r>
            <a:r>
              <a:rPr lang="lv-LV" sz="2000" i="1" err="1">
                <a:cs typeface="Arial"/>
              </a:rPr>
              <a:t>and</a:t>
            </a:r>
            <a:r>
              <a:rPr lang="lv-LV" sz="2000" i="1">
                <a:cs typeface="Arial"/>
              </a:rPr>
              <a:t> </a:t>
            </a:r>
            <a:r>
              <a:rPr lang="lv-LV" sz="2000" i="1" err="1">
                <a:cs typeface="Arial"/>
              </a:rPr>
              <a:t>Hunte</a:t>
            </a:r>
            <a:r>
              <a:rPr lang="lv-LV" sz="2000" err="1">
                <a:cs typeface="Arial"/>
              </a:rPr>
              <a:t>r</a:t>
            </a:r>
            <a:r>
              <a:rPr lang="lv-LV" sz="2000">
                <a:cs typeface="Arial"/>
              </a:rPr>
              <a:t>, 1998 </a:t>
            </a:r>
            <a:r>
              <a:rPr lang="lv-LV" sz="2000" err="1">
                <a:cs typeface="Arial"/>
              </a:rPr>
              <a:t>metaanalīze</a:t>
            </a:r>
            <a:r>
              <a:rPr lang="lv-LV" sz="2000">
                <a:cs typeface="Arial"/>
              </a:rPr>
              <a:t>) </a:t>
            </a:r>
            <a:endParaRPr lang="lv-LV" sz="2000">
              <a:solidFill>
                <a:srgbClr val="000000"/>
              </a:solidFill>
              <a:cs typeface="Arial"/>
            </a:endParaRPr>
          </a:p>
          <a:p>
            <a:r>
              <a:rPr lang="lv-LV" sz="2000">
                <a:cs typeface="Arial"/>
              </a:rPr>
              <a:t>Arī jaunākie pētījumi parāda, ka intelektuālās spējas ir pietiekoši nozīmīgs darba snieguma prognozētājs.</a:t>
            </a:r>
            <a:endParaRPr lang="lv-LV" sz="2000">
              <a:solidFill>
                <a:srgbClr val="69696B"/>
              </a:solidFill>
              <a:cs typeface="Arial"/>
            </a:endParaRPr>
          </a:p>
          <a:p>
            <a:r>
              <a:rPr lang="lv-LV" sz="2000">
                <a:cs typeface="Arial"/>
              </a:rPr>
              <a:t>Ņemot vērā nozīmīgās izmaiņas darba vidē (piemēram, lielāka nozīme </a:t>
            </a:r>
            <a:r>
              <a:rPr lang="lv-LV" sz="2000" err="1">
                <a:cs typeface="Arial"/>
              </a:rPr>
              <a:t>starppersonu</a:t>
            </a:r>
            <a:r>
              <a:rPr lang="lv-LV" sz="2000">
                <a:cs typeface="Arial"/>
              </a:rPr>
              <a:t> prasmēm), ir svarīgi pētīt </a:t>
            </a:r>
            <a:r>
              <a:rPr lang="lv-LV" sz="2000" err="1">
                <a:cs typeface="Arial"/>
              </a:rPr>
              <a:t>intektuālo</a:t>
            </a:r>
            <a:r>
              <a:rPr lang="lv-LV" sz="2000">
                <a:cs typeface="Arial"/>
              </a:rPr>
              <a:t> spēju saistību ar darba sniegumu mūsdienu darba vidē.</a:t>
            </a:r>
          </a:p>
          <a:p>
            <a:r>
              <a:rPr lang="lv-LV" sz="2000" err="1">
                <a:cs typeface="Arial"/>
              </a:rPr>
              <a:t>Prognostiskā</a:t>
            </a:r>
            <a:r>
              <a:rPr lang="lv-LV" sz="2000">
                <a:cs typeface="Arial"/>
              </a:rPr>
              <a:t>  spēja varētu būt augstāka darbos ar plašu un intensīvu apmācību programmu un darba apmācību snieguma rādītājiem, ko ir aktuāli pētīt mūsdienu darba vidē.(</a:t>
            </a:r>
            <a:r>
              <a:rPr lang="lv-LV" sz="2000" i="1" err="1">
                <a:cs typeface="Arial"/>
              </a:rPr>
              <a:t>Sackett</a:t>
            </a:r>
            <a:r>
              <a:rPr lang="lv-LV" sz="2000" i="1">
                <a:cs typeface="Arial"/>
              </a:rPr>
              <a:t> </a:t>
            </a:r>
            <a:r>
              <a:rPr lang="lv-LV" sz="2000" i="1" err="1">
                <a:cs typeface="Arial"/>
              </a:rPr>
              <a:t>et</a:t>
            </a:r>
            <a:r>
              <a:rPr lang="lv-LV" sz="2000" i="1">
                <a:cs typeface="Arial"/>
              </a:rPr>
              <a:t> </a:t>
            </a:r>
            <a:r>
              <a:rPr lang="lv-LV" sz="2000" i="1" err="1">
                <a:cs typeface="Arial"/>
              </a:rPr>
              <a:t>al</a:t>
            </a:r>
            <a:r>
              <a:rPr lang="lv-LV" sz="2000" i="1">
                <a:cs typeface="Arial"/>
              </a:rPr>
              <a:t>.</a:t>
            </a:r>
            <a:r>
              <a:rPr lang="lv-LV" sz="2000">
                <a:cs typeface="Arial"/>
              </a:rPr>
              <a:t>, 2023).</a:t>
            </a:r>
          </a:p>
        </p:txBody>
      </p:sp>
    </p:spTree>
    <p:extLst>
      <p:ext uri="{BB962C8B-B14F-4D97-AF65-F5344CB8AC3E}">
        <p14:creationId xmlns:p14="http://schemas.microsoft.com/office/powerpoint/2010/main" val="3807273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92EA1-D02C-A243-FDA9-4AB548CDC7B2}"/>
              </a:ext>
            </a:extLst>
          </p:cNvPr>
          <p:cNvSpPr>
            <a:spLocks noGrp="1"/>
          </p:cNvSpPr>
          <p:nvPr>
            <p:ph type="title"/>
          </p:nvPr>
        </p:nvSpPr>
        <p:spPr/>
        <p:txBody>
          <a:bodyPr/>
          <a:lstStyle/>
          <a:p>
            <a:r>
              <a:rPr lang="en-US" err="1">
                <a:cs typeface="Times New Roman"/>
              </a:rPr>
              <a:t>Pētījuma</a:t>
            </a:r>
            <a:r>
              <a:rPr lang="en-US">
                <a:cs typeface="Times New Roman"/>
              </a:rPr>
              <a:t> </a:t>
            </a:r>
            <a:r>
              <a:rPr lang="en-US" err="1">
                <a:cs typeface="Times New Roman"/>
              </a:rPr>
              <a:t>jautājumi</a:t>
            </a:r>
            <a:endParaRPr lang="en-US" err="1"/>
          </a:p>
        </p:txBody>
      </p:sp>
      <p:sp>
        <p:nvSpPr>
          <p:cNvPr id="3" name="Content Placeholder 2">
            <a:extLst>
              <a:ext uri="{FF2B5EF4-FFF2-40B4-BE49-F238E27FC236}">
                <a16:creationId xmlns:a16="http://schemas.microsoft.com/office/drawing/2014/main" id="{DC494CB1-3234-D9EE-7FA2-5CC53B61C539}"/>
              </a:ext>
            </a:extLst>
          </p:cNvPr>
          <p:cNvSpPr>
            <a:spLocks noGrp="1"/>
          </p:cNvSpPr>
          <p:nvPr>
            <p:ph idx="1"/>
          </p:nvPr>
        </p:nvSpPr>
        <p:spPr/>
        <p:txBody>
          <a:bodyPr vert="horz" lIns="91440" tIns="45720" rIns="91440" bIns="45720" rtlCol="0" anchor="t">
            <a:normAutofit/>
          </a:bodyPr>
          <a:lstStyle/>
          <a:p>
            <a:pPr>
              <a:lnSpc>
                <a:spcPct val="100000"/>
              </a:lnSpc>
            </a:pPr>
            <a:r>
              <a:rPr lang="en-US">
                <a:cs typeface="Arial"/>
              </a:rPr>
              <a:t>Vai </a:t>
            </a:r>
            <a:r>
              <a:rPr lang="en-US" err="1">
                <a:cs typeface="Arial"/>
              </a:rPr>
              <a:t>pastāv</a:t>
            </a:r>
            <a:r>
              <a:rPr lang="en-US">
                <a:cs typeface="Arial"/>
              </a:rPr>
              <a:t> </a:t>
            </a:r>
            <a:r>
              <a:rPr lang="en-US" err="1">
                <a:cs typeface="Arial"/>
              </a:rPr>
              <a:t>saistība</a:t>
            </a:r>
            <a:r>
              <a:rPr lang="en-US">
                <a:cs typeface="Arial"/>
              </a:rPr>
              <a:t> </a:t>
            </a:r>
            <a:r>
              <a:rPr lang="en-US" err="1">
                <a:cs typeface="Arial"/>
              </a:rPr>
              <a:t>starp</a:t>
            </a:r>
            <a:r>
              <a:rPr lang="en-US">
                <a:cs typeface="Arial"/>
              </a:rPr>
              <a:t> IST </a:t>
            </a:r>
            <a:r>
              <a:rPr lang="en-US" err="1">
                <a:cs typeface="Arial"/>
              </a:rPr>
              <a:t>intelekta</a:t>
            </a:r>
            <a:r>
              <a:rPr lang="en-US">
                <a:cs typeface="Arial"/>
              </a:rPr>
              <a:t> </a:t>
            </a:r>
            <a:r>
              <a:rPr lang="en-US" b="1" err="1">
                <a:cs typeface="Arial"/>
              </a:rPr>
              <a:t>spriestspējas</a:t>
            </a:r>
            <a:r>
              <a:rPr lang="en-US" b="1">
                <a:cs typeface="Arial"/>
              </a:rPr>
              <a:t> </a:t>
            </a:r>
            <a:r>
              <a:rPr lang="en-US" err="1">
                <a:cs typeface="Arial"/>
              </a:rPr>
              <a:t>rādītājiem</a:t>
            </a:r>
            <a:r>
              <a:rPr lang="en-US">
                <a:cs typeface="Arial"/>
              </a:rPr>
              <a:t> un </a:t>
            </a:r>
            <a:r>
              <a:rPr lang="en-US" err="1">
                <a:cs typeface="Arial"/>
              </a:rPr>
              <a:t>darba</a:t>
            </a:r>
            <a:r>
              <a:rPr lang="en-US">
                <a:cs typeface="Arial"/>
              </a:rPr>
              <a:t> </a:t>
            </a:r>
            <a:r>
              <a:rPr lang="en-US" err="1">
                <a:cs typeface="Arial"/>
              </a:rPr>
              <a:t>izpildes</a:t>
            </a:r>
            <a:r>
              <a:rPr lang="en-US">
                <a:cs typeface="Arial"/>
              </a:rPr>
              <a:t> un </a:t>
            </a:r>
            <a:r>
              <a:rPr lang="en-US" err="1">
                <a:cs typeface="Arial"/>
              </a:rPr>
              <a:t>mācību</a:t>
            </a:r>
            <a:r>
              <a:rPr lang="en-US">
                <a:cs typeface="Arial"/>
              </a:rPr>
              <a:t> </a:t>
            </a:r>
            <a:r>
              <a:rPr lang="en-US" err="1">
                <a:cs typeface="Arial"/>
              </a:rPr>
              <a:t>snieguma</a:t>
            </a:r>
            <a:r>
              <a:rPr lang="en-US">
                <a:cs typeface="Arial"/>
              </a:rPr>
              <a:t> </a:t>
            </a:r>
            <a:r>
              <a:rPr lang="en-US" err="1">
                <a:cs typeface="Arial"/>
              </a:rPr>
              <a:t>rādītājiem</a:t>
            </a:r>
            <a:r>
              <a:rPr lang="en-US">
                <a:cs typeface="Arial"/>
              </a:rPr>
              <a:t>?</a:t>
            </a:r>
            <a:endParaRPr lang="en-US"/>
          </a:p>
          <a:p>
            <a:pPr>
              <a:lnSpc>
                <a:spcPct val="100000"/>
              </a:lnSpc>
            </a:pPr>
            <a:r>
              <a:rPr lang="en-US">
                <a:cs typeface="Arial"/>
              </a:rPr>
              <a:t>Vai </a:t>
            </a:r>
            <a:r>
              <a:rPr lang="en-US" err="1">
                <a:cs typeface="Arial"/>
              </a:rPr>
              <a:t>pastāv</a:t>
            </a:r>
            <a:r>
              <a:rPr lang="en-US">
                <a:cs typeface="Arial"/>
              </a:rPr>
              <a:t> </a:t>
            </a:r>
            <a:r>
              <a:rPr lang="en-US" err="1">
                <a:cs typeface="Arial"/>
              </a:rPr>
              <a:t>saistība</a:t>
            </a:r>
            <a:r>
              <a:rPr lang="en-US">
                <a:cs typeface="Arial"/>
              </a:rPr>
              <a:t> </a:t>
            </a:r>
            <a:r>
              <a:rPr lang="en-US" err="1">
                <a:cs typeface="Arial"/>
              </a:rPr>
              <a:t>starp</a:t>
            </a:r>
            <a:r>
              <a:rPr lang="en-US">
                <a:cs typeface="Arial"/>
              </a:rPr>
              <a:t> IST </a:t>
            </a:r>
            <a:r>
              <a:rPr lang="en-US" err="1">
                <a:cs typeface="Arial"/>
              </a:rPr>
              <a:t>intelekta</a:t>
            </a:r>
            <a:r>
              <a:rPr lang="en-US">
                <a:cs typeface="Arial"/>
              </a:rPr>
              <a:t> </a:t>
            </a:r>
            <a:r>
              <a:rPr lang="en-US" b="1" err="1">
                <a:cs typeface="Arial"/>
              </a:rPr>
              <a:t>zināšanu</a:t>
            </a:r>
            <a:r>
              <a:rPr lang="en-US" b="1">
                <a:cs typeface="Arial"/>
              </a:rPr>
              <a:t> </a:t>
            </a:r>
            <a:r>
              <a:rPr lang="en-US" err="1">
                <a:cs typeface="Arial"/>
              </a:rPr>
              <a:t>rādītājiem</a:t>
            </a:r>
            <a:r>
              <a:rPr lang="en-US">
                <a:cs typeface="Arial"/>
              </a:rPr>
              <a:t> un </a:t>
            </a:r>
            <a:r>
              <a:rPr lang="en-US" err="1">
                <a:cs typeface="Arial"/>
              </a:rPr>
              <a:t>darba</a:t>
            </a:r>
            <a:r>
              <a:rPr lang="en-US">
                <a:cs typeface="Arial"/>
              </a:rPr>
              <a:t> </a:t>
            </a:r>
            <a:r>
              <a:rPr lang="en-US" err="1">
                <a:cs typeface="Arial"/>
              </a:rPr>
              <a:t>izpildes</a:t>
            </a:r>
            <a:r>
              <a:rPr lang="en-US">
                <a:cs typeface="Arial"/>
              </a:rPr>
              <a:t> un </a:t>
            </a:r>
            <a:r>
              <a:rPr lang="en-US" err="1">
                <a:cs typeface="Arial"/>
              </a:rPr>
              <a:t>mācību</a:t>
            </a:r>
            <a:r>
              <a:rPr lang="en-US">
                <a:cs typeface="Arial"/>
              </a:rPr>
              <a:t> </a:t>
            </a:r>
            <a:r>
              <a:rPr lang="en-US" err="1">
                <a:cs typeface="Arial"/>
              </a:rPr>
              <a:t>snieguma</a:t>
            </a:r>
            <a:r>
              <a:rPr lang="en-US">
                <a:cs typeface="Arial"/>
              </a:rPr>
              <a:t> </a:t>
            </a:r>
            <a:r>
              <a:rPr lang="en-US" err="1">
                <a:cs typeface="Arial"/>
              </a:rPr>
              <a:t>rādītājiem</a:t>
            </a:r>
            <a:r>
              <a:rPr lang="en-US">
                <a:cs typeface="Arial"/>
              </a:rPr>
              <a:t>?</a:t>
            </a:r>
          </a:p>
          <a:p>
            <a:pPr>
              <a:lnSpc>
                <a:spcPct val="100000"/>
              </a:lnSpc>
            </a:pPr>
            <a:r>
              <a:rPr lang="en-US">
                <a:cs typeface="Arial"/>
              </a:rPr>
              <a:t>Vai IST </a:t>
            </a:r>
            <a:r>
              <a:rPr lang="en-US" err="1">
                <a:cs typeface="Arial"/>
              </a:rPr>
              <a:t>piemīt</a:t>
            </a:r>
            <a:r>
              <a:rPr lang="en-US">
                <a:cs typeface="Arial"/>
              </a:rPr>
              <a:t> </a:t>
            </a:r>
            <a:r>
              <a:rPr lang="en-US" b="1" err="1">
                <a:cs typeface="Arial"/>
              </a:rPr>
              <a:t>vienlaicīgā</a:t>
            </a:r>
            <a:r>
              <a:rPr lang="en-US" b="1">
                <a:cs typeface="Arial"/>
              </a:rPr>
              <a:t>/</a:t>
            </a:r>
            <a:r>
              <a:rPr lang="en-US" b="1" err="1">
                <a:cs typeface="Arial"/>
              </a:rPr>
              <a:t>konverģentā</a:t>
            </a:r>
            <a:r>
              <a:rPr lang="en-US" b="1">
                <a:cs typeface="Arial"/>
              </a:rPr>
              <a:t> </a:t>
            </a:r>
            <a:r>
              <a:rPr lang="en-US" b="1" err="1">
                <a:cs typeface="Arial"/>
              </a:rPr>
              <a:t>pamatotība</a:t>
            </a:r>
            <a:r>
              <a:rPr lang="en-US">
                <a:cs typeface="Arial"/>
              </a:rPr>
              <a:t> </a:t>
            </a:r>
            <a:r>
              <a:rPr lang="en-US" err="1">
                <a:cs typeface="Arial"/>
              </a:rPr>
              <a:t>attiecībā</a:t>
            </a:r>
            <a:r>
              <a:rPr lang="en-US">
                <a:cs typeface="Arial"/>
              </a:rPr>
              <a:t> </a:t>
            </a:r>
            <a:r>
              <a:rPr lang="en-US" err="1">
                <a:cs typeface="Arial"/>
              </a:rPr>
              <a:t>uz</a:t>
            </a:r>
            <a:r>
              <a:rPr lang="en-US">
                <a:cs typeface="Arial"/>
              </a:rPr>
              <a:t> </a:t>
            </a:r>
            <a:r>
              <a:rPr lang="en-US" err="1">
                <a:cs typeface="Arial"/>
              </a:rPr>
              <a:t>intelekta</a:t>
            </a:r>
            <a:r>
              <a:rPr lang="en-US">
                <a:cs typeface="Arial"/>
              </a:rPr>
              <a:t> </a:t>
            </a:r>
            <a:r>
              <a:rPr lang="en-US" err="1">
                <a:cs typeface="Arial"/>
              </a:rPr>
              <a:t>rādītāju</a:t>
            </a:r>
            <a:r>
              <a:rPr lang="en-US">
                <a:cs typeface="Arial"/>
              </a:rPr>
              <a:t> </a:t>
            </a:r>
            <a:r>
              <a:rPr lang="en-US" err="1">
                <a:cs typeface="Arial"/>
              </a:rPr>
              <a:t>korelāciju</a:t>
            </a:r>
            <a:r>
              <a:rPr lang="en-US">
                <a:cs typeface="Arial"/>
              </a:rPr>
              <a:t> </a:t>
            </a:r>
            <a:r>
              <a:rPr lang="en-US" err="1">
                <a:cs typeface="Arial"/>
              </a:rPr>
              <a:t>ar</a:t>
            </a:r>
            <a:r>
              <a:rPr lang="en-US">
                <a:cs typeface="Arial"/>
              </a:rPr>
              <a:t> </a:t>
            </a:r>
            <a:r>
              <a:rPr lang="en-US" err="1">
                <a:cs typeface="Arial"/>
              </a:rPr>
              <a:t>mācību</a:t>
            </a:r>
            <a:r>
              <a:rPr lang="en-US">
                <a:cs typeface="Arial"/>
              </a:rPr>
              <a:t> </a:t>
            </a:r>
            <a:r>
              <a:rPr lang="en-US" err="1">
                <a:cs typeface="Arial"/>
              </a:rPr>
              <a:t>rezultlātiem</a:t>
            </a:r>
            <a:r>
              <a:rPr lang="en-US">
                <a:cs typeface="Arial"/>
              </a:rPr>
              <a:t> un </a:t>
            </a:r>
            <a:r>
              <a:rPr lang="en-US" err="1">
                <a:cs typeface="Arial"/>
              </a:rPr>
              <a:t>darba</a:t>
            </a:r>
            <a:r>
              <a:rPr lang="en-US">
                <a:cs typeface="Arial"/>
              </a:rPr>
              <a:t> </a:t>
            </a:r>
            <a:r>
              <a:rPr lang="en-US" err="1">
                <a:cs typeface="Arial"/>
              </a:rPr>
              <a:t>sniegumu</a:t>
            </a:r>
            <a:r>
              <a:rPr lang="en-US">
                <a:cs typeface="Arial"/>
              </a:rPr>
              <a:t>?</a:t>
            </a:r>
          </a:p>
        </p:txBody>
      </p:sp>
    </p:spTree>
    <p:extLst>
      <p:ext uri="{BB962C8B-B14F-4D97-AF65-F5344CB8AC3E}">
        <p14:creationId xmlns:p14="http://schemas.microsoft.com/office/powerpoint/2010/main" val="120458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85984-FC65-4A6B-B4C8-6F659C72A508}"/>
              </a:ext>
            </a:extLst>
          </p:cNvPr>
          <p:cNvSpPr>
            <a:spLocks noGrp="1"/>
          </p:cNvSpPr>
          <p:nvPr>
            <p:ph type="title"/>
          </p:nvPr>
        </p:nvSpPr>
        <p:spPr/>
        <p:txBody>
          <a:bodyPr/>
          <a:lstStyle/>
          <a:p>
            <a:r>
              <a:rPr lang="lv-LV"/>
              <a:t>Metode. Pētījuma dalībnieki</a:t>
            </a:r>
          </a:p>
        </p:txBody>
      </p:sp>
      <p:sp>
        <p:nvSpPr>
          <p:cNvPr id="3" name="Content Placeholder 2">
            <a:extLst>
              <a:ext uri="{FF2B5EF4-FFF2-40B4-BE49-F238E27FC236}">
                <a16:creationId xmlns:a16="http://schemas.microsoft.com/office/drawing/2014/main" id="{4EDDD3D2-56A3-43D6-95A8-9AC523BE3538}"/>
              </a:ext>
            </a:extLst>
          </p:cNvPr>
          <p:cNvSpPr>
            <a:spLocks noGrp="1"/>
          </p:cNvSpPr>
          <p:nvPr>
            <p:ph idx="1"/>
          </p:nvPr>
        </p:nvSpPr>
        <p:spPr>
          <a:xfrm>
            <a:off x="675807" y="1375920"/>
            <a:ext cx="7455107" cy="3351994"/>
          </a:xfrm>
        </p:spPr>
        <p:txBody>
          <a:bodyPr vert="horz" lIns="91440" tIns="45720" rIns="91440" bIns="45720" rtlCol="0" anchor="t">
            <a:normAutofit/>
          </a:bodyPr>
          <a:lstStyle/>
          <a:p>
            <a:pPr marL="0" indent="0" rtl="0">
              <a:spcBef>
                <a:spcPts val="1000"/>
              </a:spcBef>
              <a:spcAft>
                <a:spcPts val="0"/>
              </a:spcAft>
              <a:buNone/>
            </a:pPr>
            <a:r>
              <a:rPr lang="lv-LV" sz="2000" b="1" i="0" u="none" strike="noStrike">
                <a:effectLst/>
                <a:latin typeface="Arial"/>
                <a:cs typeface="Arial"/>
              </a:rPr>
              <a:t>Dalībnieki:</a:t>
            </a:r>
            <a:endParaRPr lang="lv-LV" sz="2000" b="1">
              <a:effectLst/>
              <a:latin typeface="Arial"/>
              <a:cs typeface="Arial"/>
            </a:endParaRPr>
          </a:p>
          <a:p>
            <a:pPr marL="0" indent="0" rtl="0">
              <a:spcBef>
                <a:spcPts val="1000"/>
              </a:spcBef>
              <a:spcAft>
                <a:spcPts val="0"/>
              </a:spcAft>
              <a:buNone/>
            </a:pPr>
            <a:r>
              <a:rPr lang="lv-LV" sz="2000" b="0" i="0" u="none" strike="noStrike">
                <a:effectLst/>
                <a:latin typeface="Arial"/>
                <a:cs typeface="Arial"/>
              </a:rPr>
              <a:t>Transporta/loģistikas  nozares uzņēmuma X darbinieki, kas strādā vienotā amatu grupā, 3 amatos,  N=50.</a:t>
            </a:r>
            <a:endParaRPr lang="lv-LV" sz="2000" b="0">
              <a:effectLst/>
              <a:latin typeface="Arial"/>
              <a:cs typeface="Arial"/>
            </a:endParaRPr>
          </a:p>
          <a:p>
            <a:pPr marL="0" indent="0" rtl="0">
              <a:spcBef>
                <a:spcPts val="1000"/>
              </a:spcBef>
              <a:spcAft>
                <a:spcPts val="0"/>
              </a:spcAft>
              <a:buNone/>
            </a:pPr>
            <a:r>
              <a:rPr lang="lv-LV" sz="2000" b="1" i="0" u="none" strike="noStrike">
                <a:effectLst/>
                <a:latin typeface="Arial"/>
                <a:cs typeface="Arial"/>
              </a:rPr>
              <a:t>Iekļaušanas kritēriji:</a:t>
            </a:r>
            <a:endParaRPr lang="lv-LV" sz="2000" b="1">
              <a:effectLst/>
              <a:latin typeface="Arial"/>
              <a:cs typeface="Arial"/>
            </a:endParaRPr>
          </a:p>
          <a:p>
            <a:pPr rtl="0">
              <a:spcBef>
                <a:spcPts val="1000"/>
              </a:spcBef>
              <a:spcAft>
                <a:spcPts val="0"/>
              </a:spcAft>
            </a:pPr>
            <a:r>
              <a:rPr lang="lv-LV" sz="2000" b="0" i="0" u="none" strike="noStrike">
                <a:effectLst/>
                <a:latin typeface="Arial"/>
                <a:cs typeface="Arial"/>
              </a:rPr>
              <a:t>Brīvprātīgi vēlas piedalīties pētījumā;</a:t>
            </a:r>
            <a:endParaRPr lang="lv-LV" sz="2000" b="0">
              <a:effectLst/>
              <a:latin typeface="Arial"/>
              <a:cs typeface="Arial"/>
            </a:endParaRPr>
          </a:p>
          <a:p>
            <a:pPr rtl="0">
              <a:spcBef>
                <a:spcPts val="1000"/>
              </a:spcBef>
              <a:spcAft>
                <a:spcPts val="0"/>
              </a:spcAft>
            </a:pPr>
            <a:r>
              <a:rPr lang="lv-LV" sz="2000" b="0" i="0" u="none" strike="noStrike">
                <a:effectLst/>
                <a:latin typeface="Arial"/>
                <a:cs typeface="Arial"/>
              </a:rPr>
              <a:t>Vismaz 18 gadi;</a:t>
            </a:r>
            <a:endParaRPr lang="lv-LV" sz="2000" b="0">
              <a:effectLst/>
              <a:latin typeface="Arial"/>
              <a:cs typeface="Arial"/>
            </a:endParaRPr>
          </a:p>
          <a:p>
            <a:pPr rtl="0">
              <a:spcBef>
                <a:spcPts val="1000"/>
              </a:spcBef>
              <a:spcAft>
                <a:spcPts val="0"/>
              </a:spcAft>
            </a:pPr>
            <a:r>
              <a:rPr lang="lv-LV" sz="2000" b="0" i="0" u="none" strike="noStrike">
                <a:effectLst/>
                <a:latin typeface="Arial"/>
                <a:cs typeface="Arial"/>
              </a:rPr>
              <a:t>Vismaz vidusskolas izglītība;</a:t>
            </a:r>
            <a:endParaRPr lang="lv-LV" sz="2000" b="0">
              <a:effectLst/>
              <a:latin typeface="Arial"/>
              <a:cs typeface="Arial"/>
            </a:endParaRPr>
          </a:p>
          <a:p>
            <a:pPr rtl="0">
              <a:spcBef>
                <a:spcPts val="1000"/>
              </a:spcBef>
              <a:spcAft>
                <a:spcPts val="0"/>
              </a:spcAft>
            </a:pPr>
            <a:r>
              <a:rPr lang="lv-LV" sz="2000" b="0" i="0" u="none" strike="noStrike">
                <a:effectLst/>
                <a:latin typeface="Arial"/>
                <a:cs typeface="Arial"/>
              </a:rPr>
              <a:t>Latviešu valodas zināšanas pietiekamā līmenī</a:t>
            </a:r>
            <a:r>
              <a:rPr lang="lv-LV" sz="2000">
                <a:latin typeface="Arial"/>
                <a:cs typeface="Arial"/>
              </a:rPr>
              <a:t>.</a:t>
            </a:r>
            <a:endParaRPr lang="lv-LV" sz="2000" b="0">
              <a:effectLst/>
              <a:latin typeface="Arial"/>
              <a:cs typeface="Arial"/>
            </a:endParaRPr>
          </a:p>
        </p:txBody>
      </p:sp>
      <p:pic>
        <p:nvPicPr>
          <p:cNvPr id="5" name="Picture 4" descr="A blue and red circle with a couple of pins&#10;&#10;Description automatically generated">
            <a:extLst>
              <a:ext uri="{FF2B5EF4-FFF2-40B4-BE49-F238E27FC236}">
                <a16:creationId xmlns:a16="http://schemas.microsoft.com/office/drawing/2014/main" id="{0490F21F-7211-771D-EDA7-26A388480BD6}"/>
              </a:ext>
            </a:extLst>
          </p:cNvPr>
          <p:cNvPicPr>
            <a:picLocks noChangeAspect="1"/>
          </p:cNvPicPr>
          <p:nvPr/>
        </p:nvPicPr>
        <p:blipFill>
          <a:blip r:embed="rId2"/>
          <a:stretch>
            <a:fillRect/>
          </a:stretch>
        </p:blipFill>
        <p:spPr>
          <a:xfrm>
            <a:off x="8398344" y="-4276"/>
            <a:ext cx="3789651" cy="2425136"/>
          </a:xfrm>
          <a:prstGeom prst="rect">
            <a:avLst/>
          </a:prstGeom>
        </p:spPr>
      </p:pic>
      <p:pic>
        <p:nvPicPr>
          <p:cNvPr id="6" name="Picture 5" descr="A diagram of a red and blue circle&#10;&#10;Description automatically generated">
            <a:extLst>
              <a:ext uri="{FF2B5EF4-FFF2-40B4-BE49-F238E27FC236}">
                <a16:creationId xmlns:a16="http://schemas.microsoft.com/office/drawing/2014/main" id="{73F8F4CE-E597-CFC7-EA43-1DD9BD6EFF58}"/>
              </a:ext>
            </a:extLst>
          </p:cNvPr>
          <p:cNvPicPr>
            <a:picLocks noChangeAspect="1"/>
          </p:cNvPicPr>
          <p:nvPr/>
        </p:nvPicPr>
        <p:blipFill>
          <a:blip r:embed="rId3"/>
          <a:stretch>
            <a:fillRect/>
          </a:stretch>
        </p:blipFill>
        <p:spPr>
          <a:xfrm>
            <a:off x="8400927" y="2420315"/>
            <a:ext cx="3794436" cy="2273987"/>
          </a:xfrm>
          <a:prstGeom prst="rect">
            <a:avLst/>
          </a:prstGeom>
        </p:spPr>
      </p:pic>
      <p:graphicFrame>
        <p:nvGraphicFramePr>
          <p:cNvPr id="8" name="Table 7">
            <a:extLst>
              <a:ext uri="{FF2B5EF4-FFF2-40B4-BE49-F238E27FC236}">
                <a16:creationId xmlns:a16="http://schemas.microsoft.com/office/drawing/2014/main" id="{322F8523-3369-2E0F-EB27-32249449B97C}"/>
              </a:ext>
            </a:extLst>
          </p:cNvPr>
          <p:cNvGraphicFramePr>
            <a:graphicFrameLocks noGrp="1"/>
          </p:cNvGraphicFramePr>
          <p:nvPr>
            <p:extLst>
              <p:ext uri="{D42A27DB-BD31-4B8C-83A1-F6EECF244321}">
                <p14:modId xmlns:p14="http://schemas.microsoft.com/office/powerpoint/2010/main" val="268575350"/>
              </p:ext>
            </p:extLst>
          </p:nvPr>
        </p:nvGraphicFramePr>
        <p:xfrm>
          <a:off x="836950" y="4784360"/>
          <a:ext cx="6626531" cy="1548643"/>
        </p:xfrm>
        <a:graphic>
          <a:graphicData uri="http://schemas.openxmlformats.org/drawingml/2006/table">
            <a:tbl>
              <a:tblPr bandRow="1">
                <a:tableStyleId>{5C22544A-7EE6-4342-B048-85BDC9FD1C3A}</a:tableStyleId>
              </a:tblPr>
              <a:tblGrid>
                <a:gridCol w="1341080">
                  <a:extLst>
                    <a:ext uri="{9D8B030D-6E8A-4147-A177-3AD203B41FA5}">
                      <a16:colId xmlns:a16="http://schemas.microsoft.com/office/drawing/2014/main" val="3773516791"/>
                    </a:ext>
                  </a:extLst>
                </a:gridCol>
                <a:gridCol w="867763">
                  <a:extLst>
                    <a:ext uri="{9D8B030D-6E8A-4147-A177-3AD203B41FA5}">
                      <a16:colId xmlns:a16="http://schemas.microsoft.com/office/drawing/2014/main" val="2027148286"/>
                    </a:ext>
                  </a:extLst>
                </a:gridCol>
                <a:gridCol w="1104422">
                  <a:extLst>
                    <a:ext uri="{9D8B030D-6E8A-4147-A177-3AD203B41FA5}">
                      <a16:colId xmlns:a16="http://schemas.microsoft.com/office/drawing/2014/main" val="474097977"/>
                    </a:ext>
                  </a:extLst>
                </a:gridCol>
                <a:gridCol w="1104422">
                  <a:extLst>
                    <a:ext uri="{9D8B030D-6E8A-4147-A177-3AD203B41FA5}">
                      <a16:colId xmlns:a16="http://schemas.microsoft.com/office/drawing/2014/main" val="3451893979"/>
                    </a:ext>
                  </a:extLst>
                </a:gridCol>
                <a:gridCol w="1104422">
                  <a:extLst>
                    <a:ext uri="{9D8B030D-6E8A-4147-A177-3AD203B41FA5}">
                      <a16:colId xmlns:a16="http://schemas.microsoft.com/office/drawing/2014/main" val="770363681"/>
                    </a:ext>
                  </a:extLst>
                </a:gridCol>
                <a:gridCol w="1104422">
                  <a:extLst>
                    <a:ext uri="{9D8B030D-6E8A-4147-A177-3AD203B41FA5}">
                      <a16:colId xmlns:a16="http://schemas.microsoft.com/office/drawing/2014/main" val="2828950761"/>
                    </a:ext>
                  </a:extLst>
                </a:gridCol>
              </a:tblGrid>
              <a:tr h="400066">
                <a:tc>
                  <a:txBody>
                    <a:bodyPr/>
                    <a:lstStyle/>
                    <a:p>
                      <a:pPr rtl="0" fontAlgn="b"/>
                      <a:endParaRPr lang="en-US">
                        <a:effectLst/>
                      </a:endParaRPr>
                    </a:p>
                  </a:txBody>
                  <a:tcPr marL="28575" marR="28575" marT="19050" marB="19050" anchor="b">
                    <a:lnL>
                      <a:noFill/>
                    </a:lnL>
                    <a:lnR>
                      <a:noFill/>
                    </a:lnR>
                    <a:lnT w="12700">
                      <a:solidFill>
                        <a:schemeClr val="tx1"/>
                      </a:solidFill>
                    </a:lnT>
                    <a:lnB w="12700">
                      <a:solidFill>
                        <a:schemeClr val="tx1"/>
                      </a:solidFill>
                    </a:lnB>
                    <a:noFill/>
                  </a:tcPr>
                </a:tc>
                <a:tc>
                  <a:txBody>
                    <a:bodyPr/>
                    <a:lstStyle/>
                    <a:p>
                      <a:pPr algn="ctr" rtl="0" fontAlgn="b"/>
                      <a:r>
                        <a:rPr lang="en-US" b="1" i="1">
                          <a:effectLst/>
                          <a:highlight>
                            <a:srgbClr val="FFF2CC"/>
                          </a:highlight>
                        </a:rPr>
                        <a:t>M</a:t>
                      </a:r>
                    </a:p>
                  </a:txBody>
                  <a:tcPr marL="28575" marR="28575" marT="19050" marB="19050" anchor="b">
                    <a:lnL>
                      <a:noFill/>
                    </a:lnL>
                    <a:lnR>
                      <a:noFill/>
                    </a:lnR>
                    <a:lnT w="12700">
                      <a:solidFill>
                        <a:schemeClr val="tx1"/>
                      </a:solidFill>
                    </a:lnT>
                    <a:lnB w="12700">
                      <a:solidFill>
                        <a:schemeClr val="tx1"/>
                      </a:solidFill>
                    </a:lnB>
                    <a:solidFill>
                      <a:srgbClr val="FFF2CC"/>
                    </a:solidFill>
                  </a:tcPr>
                </a:tc>
                <a:tc>
                  <a:txBody>
                    <a:bodyPr/>
                    <a:lstStyle/>
                    <a:p>
                      <a:pPr algn="ctr" rtl="0" fontAlgn="b"/>
                      <a:r>
                        <a:rPr lang="en-US" b="1" i="1">
                          <a:effectLst/>
                          <a:highlight>
                            <a:srgbClr val="FFF2CC"/>
                          </a:highlight>
                        </a:rPr>
                        <a:t>Md</a:t>
                      </a:r>
                    </a:p>
                  </a:txBody>
                  <a:tcPr marL="28575" marR="28575" marT="19050" marB="19050" anchor="b">
                    <a:lnL>
                      <a:noFill/>
                    </a:lnL>
                    <a:lnR>
                      <a:noFill/>
                    </a:lnR>
                    <a:lnT w="12700">
                      <a:solidFill>
                        <a:schemeClr val="tx1"/>
                      </a:solidFill>
                    </a:lnT>
                    <a:lnB w="12700">
                      <a:solidFill>
                        <a:schemeClr val="tx1"/>
                      </a:solidFill>
                    </a:lnB>
                    <a:solidFill>
                      <a:srgbClr val="FFF2CC"/>
                    </a:solidFill>
                  </a:tcPr>
                </a:tc>
                <a:tc>
                  <a:txBody>
                    <a:bodyPr/>
                    <a:lstStyle/>
                    <a:p>
                      <a:pPr algn="ctr" rtl="0" fontAlgn="b"/>
                      <a:r>
                        <a:rPr lang="en-US" b="1" i="1">
                          <a:effectLst/>
                          <a:highlight>
                            <a:srgbClr val="FFF2CC"/>
                          </a:highlight>
                        </a:rPr>
                        <a:t>SD</a:t>
                      </a:r>
                    </a:p>
                  </a:txBody>
                  <a:tcPr marL="28575" marR="28575" marT="19050" marB="19050" anchor="b">
                    <a:lnL>
                      <a:noFill/>
                    </a:lnL>
                    <a:lnR>
                      <a:noFill/>
                    </a:lnR>
                    <a:lnT w="12700">
                      <a:solidFill>
                        <a:schemeClr val="tx1"/>
                      </a:solidFill>
                    </a:lnT>
                    <a:lnB w="12700">
                      <a:solidFill>
                        <a:schemeClr val="tx1"/>
                      </a:solidFill>
                    </a:lnB>
                    <a:solidFill>
                      <a:srgbClr val="FFF2CC"/>
                    </a:solidFill>
                  </a:tcPr>
                </a:tc>
                <a:tc>
                  <a:txBody>
                    <a:bodyPr/>
                    <a:lstStyle/>
                    <a:p>
                      <a:pPr algn="ctr" rtl="0" fontAlgn="b"/>
                      <a:r>
                        <a:rPr lang="en-US" b="1" i="1">
                          <a:effectLst/>
                          <a:highlight>
                            <a:srgbClr val="FFF2CC"/>
                          </a:highlight>
                        </a:rPr>
                        <a:t>Min</a:t>
                      </a:r>
                    </a:p>
                  </a:txBody>
                  <a:tcPr marL="28575" marR="28575" marT="19050" marB="19050" anchor="b">
                    <a:lnL>
                      <a:noFill/>
                    </a:lnL>
                    <a:lnR>
                      <a:noFill/>
                    </a:lnR>
                    <a:lnT w="12700">
                      <a:solidFill>
                        <a:schemeClr val="tx1"/>
                      </a:solidFill>
                    </a:lnT>
                    <a:lnB w="12700">
                      <a:solidFill>
                        <a:schemeClr val="tx1"/>
                      </a:solidFill>
                    </a:lnB>
                    <a:solidFill>
                      <a:srgbClr val="FFF2CC"/>
                    </a:solidFill>
                  </a:tcPr>
                </a:tc>
                <a:tc>
                  <a:txBody>
                    <a:bodyPr/>
                    <a:lstStyle/>
                    <a:p>
                      <a:pPr algn="ctr" rtl="0" fontAlgn="b"/>
                      <a:r>
                        <a:rPr lang="en-US" b="1" i="1">
                          <a:effectLst/>
                          <a:highlight>
                            <a:srgbClr val="FFF2CC"/>
                          </a:highlight>
                        </a:rPr>
                        <a:t>Max</a:t>
                      </a:r>
                    </a:p>
                  </a:txBody>
                  <a:tcPr marL="28575" marR="28575" marT="19050" marB="19050" anchor="b">
                    <a:lnL>
                      <a:noFill/>
                    </a:lnL>
                    <a:lnR>
                      <a:noFill/>
                    </a:lnR>
                    <a:lnT w="12700">
                      <a:solidFill>
                        <a:schemeClr val="tx1"/>
                      </a:solidFill>
                    </a:lnT>
                    <a:lnB w="12700">
                      <a:solidFill>
                        <a:schemeClr val="tx1"/>
                      </a:solidFill>
                    </a:lnB>
                    <a:solidFill>
                      <a:srgbClr val="FFF2CC"/>
                    </a:solidFill>
                  </a:tcPr>
                </a:tc>
                <a:extLst>
                  <a:ext uri="{0D108BD9-81ED-4DB2-BD59-A6C34878D82A}">
                    <a16:rowId xmlns:a16="http://schemas.microsoft.com/office/drawing/2014/main" val="2383306177"/>
                  </a:ext>
                </a:extLst>
              </a:tr>
              <a:tr h="400066">
                <a:tc>
                  <a:txBody>
                    <a:bodyPr/>
                    <a:lstStyle/>
                    <a:p>
                      <a:pPr algn="ctr" rtl="0" fontAlgn="b"/>
                      <a:r>
                        <a:rPr lang="en-US" b="1" i="1" err="1">
                          <a:effectLst/>
                        </a:rPr>
                        <a:t>Vecums</a:t>
                      </a:r>
                    </a:p>
                  </a:txBody>
                  <a:tcPr marL="28575" marR="28575" marT="19050" marB="19050" anchor="b">
                    <a:lnL>
                      <a:noFill/>
                    </a:lnL>
                    <a:lnR>
                      <a:noFill/>
                    </a:lnR>
                    <a:lnT w="12700">
                      <a:solidFill>
                        <a:schemeClr val="tx1"/>
                      </a:solidFill>
                    </a:lnT>
                    <a:lnB>
                      <a:noFill/>
                    </a:lnB>
                    <a:noFill/>
                  </a:tcPr>
                </a:tc>
                <a:tc>
                  <a:txBody>
                    <a:bodyPr/>
                    <a:lstStyle/>
                    <a:p>
                      <a:pPr algn="ctr" rtl="0" fontAlgn="b"/>
                      <a:r>
                        <a:rPr lang="en-US">
                          <a:effectLst/>
                          <a:highlight>
                            <a:srgbClr val="FFF2CC"/>
                          </a:highlight>
                        </a:rPr>
                        <a:t>33.72</a:t>
                      </a:r>
                    </a:p>
                  </a:txBody>
                  <a:tcPr marL="28575" marR="28575" marT="19050" marB="19050" anchor="b">
                    <a:lnL>
                      <a:noFill/>
                    </a:lnL>
                    <a:lnR>
                      <a:noFill/>
                    </a:lnR>
                    <a:lnT w="12700">
                      <a:solidFill>
                        <a:schemeClr val="tx1"/>
                      </a:solidFill>
                    </a:lnT>
                    <a:lnB>
                      <a:noFill/>
                    </a:lnB>
                    <a:solidFill>
                      <a:srgbClr val="FFF2CC"/>
                    </a:solidFill>
                  </a:tcPr>
                </a:tc>
                <a:tc>
                  <a:txBody>
                    <a:bodyPr/>
                    <a:lstStyle/>
                    <a:p>
                      <a:pPr algn="ctr" rtl="0" fontAlgn="b"/>
                      <a:r>
                        <a:rPr lang="en-US">
                          <a:effectLst/>
                          <a:highlight>
                            <a:srgbClr val="FFF2CC"/>
                          </a:highlight>
                        </a:rPr>
                        <a:t>33.00</a:t>
                      </a:r>
                    </a:p>
                  </a:txBody>
                  <a:tcPr marL="28575" marR="28575" marT="19050" marB="19050" anchor="b">
                    <a:lnL>
                      <a:noFill/>
                    </a:lnL>
                    <a:lnR>
                      <a:noFill/>
                    </a:lnR>
                    <a:lnT w="12700">
                      <a:solidFill>
                        <a:schemeClr val="tx1"/>
                      </a:solidFill>
                    </a:lnT>
                    <a:lnB>
                      <a:noFill/>
                    </a:lnB>
                    <a:solidFill>
                      <a:srgbClr val="FFF2CC"/>
                    </a:solidFill>
                  </a:tcPr>
                </a:tc>
                <a:tc>
                  <a:txBody>
                    <a:bodyPr/>
                    <a:lstStyle/>
                    <a:p>
                      <a:pPr algn="ctr" rtl="0" fontAlgn="b"/>
                      <a:r>
                        <a:rPr lang="en-US">
                          <a:effectLst/>
                          <a:highlight>
                            <a:srgbClr val="FFF2CC"/>
                          </a:highlight>
                        </a:rPr>
                        <a:t>8.638</a:t>
                      </a:r>
                    </a:p>
                  </a:txBody>
                  <a:tcPr marL="28575" marR="28575" marT="19050" marB="19050" anchor="b">
                    <a:lnL>
                      <a:noFill/>
                    </a:lnL>
                    <a:lnR>
                      <a:noFill/>
                    </a:lnR>
                    <a:lnT w="12700">
                      <a:solidFill>
                        <a:schemeClr val="tx1"/>
                      </a:solidFill>
                    </a:lnT>
                    <a:lnB>
                      <a:noFill/>
                    </a:lnB>
                    <a:solidFill>
                      <a:srgbClr val="FFF2CC"/>
                    </a:solidFill>
                  </a:tcPr>
                </a:tc>
                <a:tc>
                  <a:txBody>
                    <a:bodyPr/>
                    <a:lstStyle/>
                    <a:p>
                      <a:pPr algn="ctr" rtl="0" fontAlgn="b"/>
                      <a:r>
                        <a:rPr lang="en-US">
                          <a:effectLst/>
                          <a:highlight>
                            <a:srgbClr val="FFF2CC"/>
                          </a:highlight>
                        </a:rPr>
                        <a:t>19</a:t>
                      </a:r>
                    </a:p>
                  </a:txBody>
                  <a:tcPr marL="28575" marR="28575" marT="19050" marB="19050" anchor="b">
                    <a:lnL>
                      <a:noFill/>
                    </a:lnL>
                    <a:lnR>
                      <a:noFill/>
                    </a:lnR>
                    <a:lnT w="12700">
                      <a:solidFill>
                        <a:schemeClr val="tx1"/>
                      </a:solidFill>
                    </a:lnT>
                    <a:lnB>
                      <a:noFill/>
                    </a:lnB>
                    <a:solidFill>
                      <a:srgbClr val="FFF2CC"/>
                    </a:solidFill>
                  </a:tcPr>
                </a:tc>
                <a:tc>
                  <a:txBody>
                    <a:bodyPr/>
                    <a:lstStyle/>
                    <a:p>
                      <a:pPr algn="ctr" rtl="0" fontAlgn="b"/>
                      <a:r>
                        <a:rPr lang="en-US">
                          <a:effectLst/>
                          <a:highlight>
                            <a:srgbClr val="FFF2CC"/>
                          </a:highlight>
                        </a:rPr>
                        <a:t>55</a:t>
                      </a:r>
                    </a:p>
                  </a:txBody>
                  <a:tcPr marL="28575" marR="28575" marT="19050" marB="19050" anchor="b">
                    <a:lnL>
                      <a:noFill/>
                    </a:lnL>
                    <a:lnR>
                      <a:noFill/>
                    </a:lnR>
                    <a:lnT w="12700">
                      <a:solidFill>
                        <a:schemeClr val="tx1"/>
                      </a:solidFill>
                    </a:lnT>
                    <a:lnB>
                      <a:noFill/>
                    </a:lnB>
                    <a:solidFill>
                      <a:srgbClr val="FFF2CC"/>
                    </a:solidFill>
                  </a:tcPr>
                </a:tc>
                <a:extLst>
                  <a:ext uri="{0D108BD9-81ED-4DB2-BD59-A6C34878D82A}">
                    <a16:rowId xmlns:a16="http://schemas.microsoft.com/office/drawing/2014/main" val="1426994140"/>
                  </a:ext>
                </a:extLst>
              </a:tr>
              <a:tr h="748511">
                <a:tc>
                  <a:txBody>
                    <a:bodyPr/>
                    <a:lstStyle/>
                    <a:p>
                      <a:pPr algn="ctr" rtl="0" fontAlgn="b"/>
                      <a:r>
                        <a:rPr lang="en-US" b="1" i="1" err="1">
                          <a:effectLst/>
                        </a:rPr>
                        <a:t>Darba</a:t>
                      </a:r>
                      <a:r>
                        <a:rPr lang="en-US" b="1" i="1">
                          <a:effectLst/>
                        </a:rPr>
                        <a:t> </a:t>
                      </a:r>
                      <a:r>
                        <a:rPr lang="en-US" b="1" i="1" err="1">
                          <a:effectLst/>
                        </a:rPr>
                        <a:t>stāžs</a:t>
                      </a:r>
                      <a:endParaRPr lang="en-US" b="1" i="1"/>
                    </a:p>
                    <a:p>
                      <a:pPr lvl="0" algn="ctr">
                        <a:buNone/>
                      </a:pPr>
                      <a:r>
                        <a:rPr lang="en-US" b="1" i="1">
                          <a:effectLst/>
                        </a:rPr>
                        <a:t>(</a:t>
                      </a:r>
                      <a:r>
                        <a:rPr lang="en-US" b="1" i="1" err="1">
                          <a:effectLst/>
                        </a:rPr>
                        <a:t>mēnešos</a:t>
                      </a:r>
                      <a:r>
                        <a:rPr lang="en-US" b="1" i="1">
                          <a:effectLst/>
                        </a:rPr>
                        <a:t>)</a:t>
                      </a:r>
                    </a:p>
                  </a:txBody>
                  <a:tcPr marL="28575" marR="28575" marT="19050" marB="19050" anchor="b">
                    <a:lnL>
                      <a:noFill/>
                    </a:lnL>
                    <a:lnR>
                      <a:noFill/>
                    </a:lnR>
                    <a:lnT>
                      <a:noFill/>
                    </a:lnT>
                    <a:lnB w="12700">
                      <a:solidFill>
                        <a:schemeClr val="tx1"/>
                      </a:solidFill>
                    </a:lnB>
                    <a:noFill/>
                  </a:tcPr>
                </a:tc>
                <a:tc>
                  <a:txBody>
                    <a:bodyPr/>
                    <a:lstStyle/>
                    <a:p>
                      <a:pPr algn="ctr" rtl="0" fontAlgn="b"/>
                      <a:r>
                        <a:rPr lang="en-US">
                          <a:effectLst/>
                          <a:highlight>
                            <a:srgbClr val="FFF2CC"/>
                          </a:highlight>
                        </a:rPr>
                        <a:t>71.10</a:t>
                      </a:r>
                    </a:p>
                  </a:txBody>
                  <a:tcPr marL="28575" marR="28575" marT="19050" marB="19050" anchor="b">
                    <a:lnL>
                      <a:noFill/>
                    </a:lnL>
                    <a:lnR>
                      <a:noFill/>
                    </a:lnR>
                    <a:lnT>
                      <a:noFill/>
                    </a:lnT>
                    <a:lnB w="12700">
                      <a:solidFill>
                        <a:schemeClr val="tx1"/>
                      </a:solidFill>
                    </a:lnB>
                    <a:solidFill>
                      <a:srgbClr val="FFF2CC"/>
                    </a:solidFill>
                  </a:tcPr>
                </a:tc>
                <a:tc>
                  <a:txBody>
                    <a:bodyPr/>
                    <a:lstStyle/>
                    <a:p>
                      <a:pPr algn="ctr" rtl="0" fontAlgn="b"/>
                      <a:r>
                        <a:rPr lang="en-US">
                          <a:effectLst/>
                          <a:highlight>
                            <a:srgbClr val="FFF2CC"/>
                          </a:highlight>
                        </a:rPr>
                        <a:t>67.50</a:t>
                      </a:r>
                    </a:p>
                  </a:txBody>
                  <a:tcPr marL="28575" marR="28575" marT="19050" marB="19050" anchor="b">
                    <a:lnL>
                      <a:noFill/>
                    </a:lnL>
                    <a:lnR>
                      <a:noFill/>
                    </a:lnR>
                    <a:lnT>
                      <a:noFill/>
                    </a:lnT>
                    <a:lnB w="12700">
                      <a:solidFill>
                        <a:schemeClr val="tx1"/>
                      </a:solidFill>
                    </a:lnB>
                    <a:solidFill>
                      <a:srgbClr val="FFF2CC"/>
                    </a:solidFill>
                  </a:tcPr>
                </a:tc>
                <a:tc>
                  <a:txBody>
                    <a:bodyPr/>
                    <a:lstStyle/>
                    <a:p>
                      <a:pPr algn="ctr" rtl="0" fontAlgn="b"/>
                      <a:r>
                        <a:rPr lang="en-US">
                          <a:effectLst/>
                          <a:highlight>
                            <a:srgbClr val="FFF2CC"/>
                          </a:highlight>
                        </a:rPr>
                        <a:t>62.872</a:t>
                      </a:r>
                    </a:p>
                  </a:txBody>
                  <a:tcPr marL="28575" marR="28575" marT="19050" marB="19050" anchor="b">
                    <a:lnL>
                      <a:noFill/>
                    </a:lnL>
                    <a:lnR>
                      <a:noFill/>
                    </a:lnR>
                    <a:lnT>
                      <a:noFill/>
                    </a:lnT>
                    <a:lnB w="12700">
                      <a:solidFill>
                        <a:schemeClr val="tx1"/>
                      </a:solidFill>
                    </a:lnB>
                    <a:solidFill>
                      <a:srgbClr val="FFF2CC"/>
                    </a:solidFill>
                  </a:tcPr>
                </a:tc>
                <a:tc>
                  <a:txBody>
                    <a:bodyPr/>
                    <a:lstStyle/>
                    <a:p>
                      <a:pPr algn="ctr" rtl="0" fontAlgn="b"/>
                      <a:r>
                        <a:rPr lang="en-US">
                          <a:effectLst/>
                          <a:highlight>
                            <a:srgbClr val="FFF2CC"/>
                          </a:highlight>
                        </a:rPr>
                        <a:t>2</a:t>
                      </a:r>
                    </a:p>
                  </a:txBody>
                  <a:tcPr marL="28575" marR="28575" marT="19050" marB="19050" anchor="b">
                    <a:lnL>
                      <a:noFill/>
                    </a:lnL>
                    <a:lnR>
                      <a:noFill/>
                    </a:lnR>
                    <a:lnT>
                      <a:noFill/>
                    </a:lnT>
                    <a:lnB w="12700">
                      <a:solidFill>
                        <a:schemeClr val="tx1"/>
                      </a:solidFill>
                    </a:lnB>
                    <a:solidFill>
                      <a:srgbClr val="FFF2CC"/>
                    </a:solidFill>
                  </a:tcPr>
                </a:tc>
                <a:tc>
                  <a:txBody>
                    <a:bodyPr/>
                    <a:lstStyle/>
                    <a:p>
                      <a:pPr algn="ctr" rtl="0" fontAlgn="b"/>
                      <a:r>
                        <a:rPr lang="en-US">
                          <a:effectLst/>
                          <a:highlight>
                            <a:srgbClr val="FFF2CC"/>
                          </a:highlight>
                        </a:rPr>
                        <a:t>244</a:t>
                      </a:r>
                    </a:p>
                  </a:txBody>
                  <a:tcPr marL="28575" marR="28575" marT="19050" marB="19050" anchor="b">
                    <a:lnL>
                      <a:noFill/>
                    </a:lnL>
                    <a:lnR>
                      <a:noFill/>
                    </a:lnR>
                    <a:lnT>
                      <a:noFill/>
                    </a:lnT>
                    <a:lnB w="12700">
                      <a:solidFill>
                        <a:schemeClr val="tx1"/>
                      </a:solidFill>
                    </a:lnB>
                    <a:solidFill>
                      <a:srgbClr val="FFF2CC"/>
                    </a:solidFill>
                  </a:tcPr>
                </a:tc>
                <a:extLst>
                  <a:ext uri="{0D108BD9-81ED-4DB2-BD59-A6C34878D82A}">
                    <a16:rowId xmlns:a16="http://schemas.microsoft.com/office/drawing/2014/main" val="177322829"/>
                  </a:ext>
                </a:extLst>
              </a:tr>
            </a:tbl>
          </a:graphicData>
        </a:graphic>
      </p:graphicFrame>
      <p:pic>
        <p:nvPicPr>
          <p:cNvPr id="11" name="Picture 10" descr="A blue circle with a red triangle and green triangle&#10;&#10;Description automatically generated">
            <a:extLst>
              <a:ext uri="{FF2B5EF4-FFF2-40B4-BE49-F238E27FC236}">
                <a16:creationId xmlns:a16="http://schemas.microsoft.com/office/drawing/2014/main" id="{99E1EE5E-61BC-3696-2A1C-A4A408549681}"/>
              </a:ext>
            </a:extLst>
          </p:cNvPr>
          <p:cNvPicPr>
            <a:picLocks noChangeAspect="1"/>
          </p:cNvPicPr>
          <p:nvPr/>
        </p:nvPicPr>
        <p:blipFill>
          <a:blip r:embed="rId4"/>
          <a:stretch>
            <a:fillRect/>
          </a:stretch>
        </p:blipFill>
        <p:spPr>
          <a:xfrm>
            <a:off x="8405246" y="4700102"/>
            <a:ext cx="3801930" cy="2250105"/>
          </a:xfrm>
          <a:prstGeom prst="rect">
            <a:avLst/>
          </a:prstGeom>
        </p:spPr>
      </p:pic>
    </p:spTree>
    <p:extLst>
      <p:ext uri="{BB962C8B-B14F-4D97-AF65-F5344CB8AC3E}">
        <p14:creationId xmlns:p14="http://schemas.microsoft.com/office/powerpoint/2010/main" val="526277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85984-FC65-4A6B-B4C8-6F659C72A508}"/>
              </a:ext>
            </a:extLst>
          </p:cNvPr>
          <p:cNvSpPr>
            <a:spLocks noGrp="1"/>
          </p:cNvSpPr>
          <p:nvPr>
            <p:ph type="title"/>
          </p:nvPr>
        </p:nvSpPr>
        <p:spPr>
          <a:xfrm>
            <a:off x="870710" y="585704"/>
            <a:ext cx="8560164" cy="784750"/>
          </a:xfrm>
        </p:spPr>
        <p:txBody>
          <a:bodyPr>
            <a:normAutofit fontScale="90000"/>
          </a:bodyPr>
          <a:lstStyle/>
          <a:p>
            <a:r>
              <a:rPr lang="lv-LV">
                <a:cs typeface="Times New Roman"/>
              </a:rPr>
              <a:t>Instrumentārijs darba un mācību sniegumam</a:t>
            </a:r>
            <a:br>
              <a:rPr lang="lv-LV">
                <a:cs typeface="Times New Roman"/>
              </a:rPr>
            </a:br>
            <a:endParaRPr lang="lv-LV">
              <a:cs typeface="Times New Roman"/>
            </a:endParaRPr>
          </a:p>
        </p:txBody>
      </p:sp>
      <p:sp>
        <p:nvSpPr>
          <p:cNvPr id="3" name="Content Placeholder 2">
            <a:extLst>
              <a:ext uri="{FF2B5EF4-FFF2-40B4-BE49-F238E27FC236}">
                <a16:creationId xmlns:a16="http://schemas.microsoft.com/office/drawing/2014/main" id="{4EDDD3D2-56A3-43D6-95A8-9AC523BE3538}"/>
              </a:ext>
            </a:extLst>
          </p:cNvPr>
          <p:cNvSpPr>
            <a:spLocks noGrp="1"/>
          </p:cNvSpPr>
          <p:nvPr>
            <p:ph idx="1"/>
          </p:nvPr>
        </p:nvSpPr>
        <p:spPr>
          <a:xfrm>
            <a:off x="874897" y="1381430"/>
            <a:ext cx="10478903" cy="5095606"/>
          </a:xfrm>
        </p:spPr>
        <p:txBody>
          <a:bodyPr vert="horz" lIns="91440" tIns="45720" rIns="91440" bIns="45720" rtlCol="0" anchor="t">
            <a:normAutofit/>
          </a:bodyPr>
          <a:lstStyle/>
          <a:p>
            <a:pPr marL="0" indent="0">
              <a:lnSpc>
                <a:spcPct val="100000"/>
              </a:lnSpc>
              <a:spcBef>
                <a:spcPts val="0"/>
              </a:spcBef>
              <a:spcAft>
                <a:spcPts val="1200"/>
              </a:spcAft>
              <a:buNone/>
            </a:pPr>
            <a:r>
              <a:rPr lang="lv-LV" sz="1900" b="1" i="0" u="none" strike="noStrike">
                <a:solidFill>
                  <a:srgbClr val="595959"/>
                </a:solidFill>
                <a:effectLst/>
                <a:latin typeface="Arial"/>
                <a:cs typeface="Arial"/>
              </a:rPr>
              <a:t>Darba </a:t>
            </a:r>
            <a:r>
              <a:rPr lang="lv-LV" sz="1900" b="1">
                <a:solidFill>
                  <a:srgbClr val="595959"/>
                </a:solidFill>
                <a:latin typeface="Arial"/>
                <a:cs typeface="Arial"/>
              </a:rPr>
              <a:t>izpilde/sniegums</a:t>
            </a:r>
            <a:r>
              <a:rPr lang="lv-LV" sz="1900" b="0" i="0" u="none" strike="noStrike">
                <a:solidFill>
                  <a:srgbClr val="595959"/>
                </a:solidFill>
                <a:effectLst/>
                <a:latin typeface="Arial"/>
                <a:cs typeface="Arial"/>
              </a:rPr>
              <a:t> - darba vadītāja vērtējums, balstoties uz ikdienas darba novērtējumu</a:t>
            </a:r>
            <a:r>
              <a:rPr lang="lv-LV" sz="1900">
                <a:solidFill>
                  <a:srgbClr val="595959"/>
                </a:solidFill>
                <a:latin typeface="Arial"/>
                <a:cs typeface="Arial"/>
              </a:rPr>
              <a:t>, iesaisti kopējā darbā, iniciatīvu </a:t>
            </a:r>
            <a:r>
              <a:rPr lang="lv-LV" sz="1900" b="0" i="0" u="none" strike="noStrike">
                <a:solidFill>
                  <a:srgbClr val="595959"/>
                </a:solidFill>
                <a:effectLst/>
                <a:latin typeface="Arial"/>
                <a:cs typeface="Arial"/>
              </a:rPr>
              <a:t>(1-5 </a:t>
            </a:r>
            <a:r>
              <a:rPr lang="lv-LV" sz="1900" b="0" i="0" u="none" strike="noStrike" err="1">
                <a:solidFill>
                  <a:srgbClr val="595959"/>
                </a:solidFill>
                <a:effectLst/>
                <a:latin typeface="Arial"/>
                <a:cs typeface="Arial"/>
              </a:rPr>
              <a:t>ballu</a:t>
            </a:r>
            <a:r>
              <a:rPr lang="lv-LV" sz="1900" b="0" i="0" u="none" strike="noStrike">
                <a:solidFill>
                  <a:srgbClr val="595959"/>
                </a:solidFill>
                <a:effectLst/>
                <a:latin typeface="Arial"/>
                <a:cs typeface="Arial"/>
              </a:rPr>
              <a:t> skala)</a:t>
            </a:r>
            <a:endParaRPr lang="lv-LV" sz="1900" b="0">
              <a:effectLst/>
              <a:latin typeface="Arial"/>
              <a:cs typeface="Arial"/>
            </a:endParaRPr>
          </a:p>
          <a:p>
            <a:pPr marL="0" indent="0">
              <a:lnSpc>
                <a:spcPct val="100000"/>
              </a:lnSpc>
              <a:spcBef>
                <a:spcPts val="0"/>
              </a:spcBef>
              <a:spcAft>
                <a:spcPts val="1200"/>
              </a:spcAft>
              <a:buNone/>
            </a:pPr>
            <a:r>
              <a:rPr lang="lv-LV" sz="1900" b="1">
                <a:solidFill>
                  <a:srgbClr val="595959"/>
                </a:solidFill>
                <a:latin typeface="Arial"/>
                <a:cs typeface="Arial"/>
              </a:rPr>
              <a:t>Amatu grupā darbiniekiem darba pienākumos ietilpst pastāvīgi uzturēt savu kvalifikāciju un profesionālās prasmes, kas tiek regulāri un sistemātiski novērtēts un reģistrēts. Šie rādītāji apkopoti 3 grupās kā Mācību</a:t>
            </a:r>
            <a:r>
              <a:rPr lang="lv-LV" sz="1900" b="1" i="0" u="none" strike="noStrike">
                <a:solidFill>
                  <a:srgbClr val="595959"/>
                </a:solidFill>
                <a:effectLst/>
                <a:latin typeface="Arial"/>
                <a:cs typeface="Arial"/>
              </a:rPr>
              <a:t> sniegums</a:t>
            </a:r>
            <a:r>
              <a:rPr lang="lv-LV" sz="1900" b="0" i="0" u="none" strike="noStrike">
                <a:solidFill>
                  <a:srgbClr val="595959"/>
                </a:solidFill>
                <a:effectLst/>
                <a:latin typeface="Arial"/>
                <a:cs typeface="Arial"/>
              </a:rPr>
              <a:t> (100 % skala)</a:t>
            </a:r>
            <a:endParaRPr lang="lv-LV" sz="1900" b="0">
              <a:effectLst/>
              <a:latin typeface="Arial"/>
              <a:cs typeface="Arial"/>
            </a:endParaRPr>
          </a:p>
          <a:p>
            <a:pPr marL="0" indent="0">
              <a:lnSpc>
                <a:spcPct val="100000"/>
              </a:lnSpc>
              <a:spcBef>
                <a:spcPts val="0"/>
              </a:spcBef>
              <a:spcAft>
                <a:spcPts val="1200"/>
              </a:spcAft>
              <a:buNone/>
            </a:pPr>
            <a:r>
              <a:rPr lang="lv-LV" sz="1900" b="1">
                <a:solidFill>
                  <a:srgbClr val="595959"/>
                </a:solidFill>
                <a:latin typeface="Arial"/>
                <a:cs typeface="Arial"/>
              </a:rPr>
              <a:t>Mācību tests 1</a:t>
            </a:r>
            <a:r>
              <a:rPr lang="lv-LV" sz="1900" b="0" i="0" u="none" strike="noStrike">
                <a:solidFill>
                  <a:srgbClr val="595959"/>
                </a:solidFill>
                <a:effectLst/>
                <a:latin typeface="Arial"/>
                <a:cs typeface="Arial"/>
              </a:rPr>
              <a:t> - </a:t>
            </a:r>
            <a:r>
              <a:rPr lang="lv-LV" sz="1900" b="0" i="1" u="none" strike="noStrike">
                <a:solidFill>
                  <a:srgbClr val="595959"/>
                </a:solidFill>
                <a:effectLst/>
                <a:latin typeface="Arial"/>
                <a:cs typeface="Arial"/>
              </a:rPr>
              <a:t>profesionālo </a:t>
            </a:r>
            <a:r>
              <a:rPr lang="lv-LV" sz="1900">
                <a:solidFill>
                  <a:srgbClr val="595959"/>
                </a:solidFill>
                <a:latin typeface="Arial"/>
                <a:cs typeface="Arial"/>
              </a:rPr>
              <a:t>mācību</a:t>
            </a:r>
            <a:r>
              <a:rPr lang="lv-LV" sz="1900" b="0" i="0" u="none" strike="noStrike">
                <a:solidFill>
                  <a:srgbClr val="595959"/>
                </a:solidFill>
                <a:effectLst/>
                <a:latin typeface="Arial"/>
                <a:cs typeface="Arial"/>
              </a:rPr>
              <a:t> </a:t>
            </a:r>
            <a:r>
              <a:rPr lang="lv-LV" sz="1900">
                <a:solidFill>
                  <a:srgbClr val="595959"/>
                </a:solidFill>
                <a:latin typeface="Arial"/>
                <a:cs typeface="Arial"/>
              </a:rPr>
              <a:t>novērtējumu vidējais</a:t>
            </a:r>
            <a:r>
              <a:rPr lang="lv-LV" sz="1900" b="0" i="0" u="none" strike="noStrike">
                <a:solidFill>
                  <a:srgbClr val="595959"/>
                </a:solidFill>
                <a:effectLst/>
                <a:latin typeface="Arial"/>
                <a:cs typeface="Arial"/>
              </a:rPr>
              <a:t> rādītājs (</a:t>
            </a:r>
            <a:r>
              <a:rPr lang="lv-LV" sz="1900">
                <a:solidFill>
                  <a:srgbClr val="595959"/>
                </a:solidFill>
                <a:latin typeface="Arial"/>
                <a:cs typeface="Arial"/>
              </a:rPr>
              <a:t>profesionālas, verbālas</a:t>
            </a:r>
            <a:r>
              <a:rPr lang="lv-LV" sz="1900" b="0" i="0" u="none" strike="noStrike">
                <a:solidFill>
                  <a:srgbClr val="595959"/>
                </a:solidFill>
                <a:effectLst/>
                <a:latin typeface="Arial"/>
                <a:cs typeface="Arial"/>
              </a:rPr>
              <a:t> informācijas apstrāde, atcerēšanās, spriestspēja)</a:t>
            </a:r>
            <a:endParaRPr lang="lv-LV" sz="1900" b="0">
              <a:effectLst/>
              <a:latin typeface="Arial"/>
              <a:cs typeface="Arial"/>
            </a:endParaRPr>
          </a:p>
          <a:p>
            <a:pPr marL="0" indent="0">
              <a:lnSpc>
                <a:spcPct val="100000"/>
              </a:lnSpc>
              <a:spcBef>
                <a:spcPts val="0"/>
              </a:spcBef>
              <a:spcAft>
                <a:spcPts val="1200"/>
              </a:spcAft>
              <a:buNone/>
            </a:pPr>
            <a:r>
              <a:rPr lang="lv-LV" sz="1900" b="1">
                <a:solidFill>
                  <a:srgbClr val="595959"/>
                </a:solidFill>
                <a:latin typeface="Arial"/>
                <a:cs typeface="Arial"/>
              </a:rPr>
              <a:t>Mācību tests 2</a:t>
            </a:r>
            <a:r>
              <a:rPr lang="lv-LV" sz="1900" b="1" i="0" u="none" strike="noStrike">
                <a:solidFill>
                  <a:srgbClr val="595959"/>
                </a:solidFill>
                <a:effectLst/>
                <a:latin typeface="Arial"/>
                <a:cs typeface="Arial"/>
              </a:rPr>
              <a:t> </a:t>
            </a:r>
            <a:r>
              <a:rPr lang="lv-LV" sz="1900" b="0" i="0" u="none" strike="noStrike">
                <a:solidFill>
                  <a:srgbClr val="595959"/>
                </a:solidFill>
                <a:effectLst/>
                <a:latin typeface="Arial"/>
                <a:cs typeface="Arial"/>
              </a:rPr>
              <a:t>- </a:t>
            </a:r>
            <a:r>
              <a:rPr lang="lv-LV" sz="1900" b="0" i="1" u="none" strike="noStrike">
                <a:solidFill>
                  <a:srgbClr val="595959"/>
                </a:solidFill>
                <a:effectLst/>
                <a:latin typeface="Arial"/>
                <a:cs typeface="Arial"/>
              </a:rPr>
              <a:t>vispārīgu </a:t>
            </a:r>
            <a:r>
              <a:rPr lang="lv-LV" sz="1900">
                <a:solidFill>
                  <a:srgbClr val="595959"/>
                </a:solidFill>
                <a:latin typeface="Arial"/>
                <a:cs typeface="Arial"/>
              </a:rPr>
              <a:t>mācību</a:t>
            </a:r>
            <a:r>
              <a:rPr lang="lv-LV" sz="1900" b="0" i="0" u="none" strike="noStrike">
                <a:solidFill>
                  <a:srgbClr val="595959"/>
                </a:solidFill>
                <a:effectLst/>
                <a:latin typeface="Arial"/>
                <a:cs typeface="Arial"/>
              </a:rPr>
              <a:t> </a:t>
            </a:r>
            <a:r>
              <a:rPr lang="lv-LV" sz="1900">
                <a:solidFill>
                  <a:srgbClr val="595959"/>
                </a:solidFill>
                <a:latin typeface="Arial"/>
                <a:cs typeface="Arial"/>
              </a:rPr>
              <a:t>novērtējumu</a:t>
            </a:r>
            <a:r>
              <a:rPr lang="lv-LV" sz="1900" b="0" i="0" u="none" strike="noStrike">
                <a:solidFill>
                  <a:srgbClr val="595959"/>
                </a:solidFill>
                <a:effectLst/>
                <a:latin typeface="Arial"/>
                <a:cs typeface="Arial"/>
              </a:rPr>
              <a:t> vidējais rādītājs (</a:t>
            </a:r>
            <a:r>
              <a:rPr lang="lv-LV" sz="1900">
                <a:solidFill>
                  <a:srgbClr val="595959"/>
                </a:solidFill>
                <a:latin typeface="Arial"/>
                <a:cs typeface="Arial"/>
              </a:rPr>
              <a:t>verbālas</a:t>
            </a:r>
            <a:r>
              <a:rPr lang="lv-LV" sz="1900" b="0" i="0" u="none" strike="noStrike">
                <a:solidFill>
                  <a:srgbClr val="595959"/>
                </a:solidFill>
                <a:effectLst/>
                <a:latin typeface="Arial"/>
                <a:cs typeface="Arial"/>
              </a:rPr>
              <a:t> informācijas apstrāde, atcerēšanās, spriestspēja)</a:t>
            </a:r>
            <a:endParaRPr lang="lv-LV" sz="1900" b="0">
              <a:effectLst/>
              <a:latin typeface="Arial"/>
              <a:cs typeface="Arial"/>
            </a:endParaRPr>
          </a:p>
          <a:p>
            <a:pPr marL="0" indent="0">
              <a:lnSpc>
                <a:spcPct val="100000"/>
              </a:lnSpc>
              <a:spcBef>
                <a:spcPts val="0"/>
              </a:spcBef>
              <a:spcAft>
                <a:spcPts val="1200"/>
              </a:spcAft>
              <a:buNone/>
            </a:pPr>
            <a:r>
              <a:rPr lang="lv-LV" sz="1900" b="1">
                <a:solidFill>
                  <a:srgbClr val="595959"/>
                </a:solidFill>
                <a:latin typeface="Arial"/>
                <a:cs typeface="Arial"/>
              </a:rPr>
              <a:t>Mācību tests 3</a:t>
            </a:r>
            <a:r>
              <a:rPr lang="lv-LV" sz="1900" b="0" i="0" u="none" strike="noStrike">
                <a:solidFill>
                  <a:srgbClr val="595959"/>
                </a:solidFill>
                <a:effectLst/>
                <a:latin typeface="Arial"/>
                <a:cs typeface="Arial"/>
              </a:rPr>
              <a:t> - </a:t>
            </a:r>
            <a:r>
              <a:rPr lang="lv-LV" sz="1900" b="0" i="1" u="none" strike="noStrike">
                <a:solidFill>
                  <a:srgbClr val="595959"/>
                </a:solidFill>
                <a:effectLst/>
                <a:latin typeface="Arial"/>
                <a:cs typeface="Arial"/>
              </a:rPr>
              <a:t>specializēto profesionālo </a:t>
            </a:r>
            <a:r>
              <a:rPr lang="lv-LV" sz="1900">
                <a:solidFill>
                  <a:srgbClr val="595959"/>
                </a:solidFill>
                <a:latin typeface="Arial"/>
                <a:cs typeface="Arial"/>
              </a:rPr>
              <a:t>mācību</a:t>
            </a:r>
            <a:r>
              <a:rPr lang="lv-LV" sz="1900" b="0" i="0" u="none" strike="noStrike">
                <a:solidFill>
                  <a:srgbClr val="595959"/>
                </a:solidFill>
                <a:effectLst/>
                <a:latin typeface="Arial"/>
                <a:cs typeface="Arial"/>
              </a:rPr>
              <a:t> </a:t>
            </a:r>
            <a:r>
              <a:rPr lang="lv-LV" sz="1900">
                <a:solidFill>
                  <a:srgbClr val="595959"/>
                </a:solidFill>
                <a:latin typeface="Arial"/>
                <a:cs typeface="Arial"/>
              </a:rPr>
              <a:t>novērtējumu</a:t>
            </a:r>
            <a:r>
              <a:rPr lang="lv-LV" sz="1900" b="0" i="0" u="none" strike="noStrike">
                <a:solidFill>
                  <a:srgbClr val="595959"/>
                </a:solidFill>
                <a:effectLst/>
                <a:latin typeface="Arial"/>
                <a:cs typeface="Arial"/>
              </a:rPr>
              <a:t> un pārbaužu </a:t>
            </a:r>
            <a:r>
              <a:rPr lang="lv-LV" sz="1900">
                <a:solidFill>
                  <a:srgbClr val="595959"/>
                </a:solidFill>
                <a:latin typeface="Arial"/>
                <a:cs typeface="Arial"/>
              </a:rPr>
              <a:t>kombinēts vidējais</a:t>
            </a:r>
            <a:r>
              <a:rPr lang="lv-LV" sz="1900" b="0" i="0" u="none" strike="noStrike">
                <a:solidFill>
                  <a:srgbClr val="595959"/>
                </a:solidFill>
                <a:effectLst/>
                <a:latin typeface="Arial"/>
                <a:cs typeface="Arial"/>
              </a:rPr>
              <a:t> rādītājs (</a:t>
            </a:r>
            <a:r>
              <a:rPr lang="lv-LV" sz="1900">
                <a:solidFill>
                  <a:srgbClr val="595959"/>
                </a:solidFill>
                <a:latin typeface="Arial"/>
                <a:cs typeface="Arial"/>
              </a:rPr>
              <a:t>verbālā</a:t>
            </a:r>
            <a:r>
              <a:rPr lang="lv-LV" sz="1900" b="0" i="0" u="none" strike="noStrike">
                <a:solidFill>
                  <a:srgbClr val="595959"/>
                </a:solidFill>
                <a:effectLst/>
                <a:latin typeface="Arial"/>
                <a:cs typeface="Arial"/>
              </a:rPr>
              <a:t>, vizuāli </a:t>
            </a:r>
            <a:r>
              <a:rPr lang="lv-LV" sz="1900">
                <a:solidFill>
                  <a:srgbClr val="595959"/>
                </a:solidFill>
                <a:latin typeface="Arial"/>
                <a:cs typeface="Arial"/>
              </a:rPr>
              <a:t>telpiskā</a:t>
            </a:r>
            <a:r>
              <a:rPr lang="lv-LV" sz="1900" b="0" i="0" u="none" strike="noStrike">
                <a:solidFill>
                  <a:srgbClr val="595959"/>
                </a:solidFill>
                <a:effectLst/>
                <a:latin typeface="Arial"/>
                <a:cs typeface="Arial"/>
              </a:rPr>
              <a:t> spriestspēja, lēmumu pieņemšana, rīcības modelis, profesionālo zināšanu pielietojums darba situācijās)</a:t>
            </a:r>
            <a:endParaRPr lang="lv-LV" sz="1900" b="0">
              <a:effectLst/>
              <a:latin typeface="Arial"/>
              <a:cs typeface="Arial"/>
            </a:endParaRPr>
          </a:p>
          <a:p>
            <a:pPr marL="0" indent="0">
              <a:lnSpc>
                <a:spcPct val="100000"/>
              </a:lnSpc>
              <a:spcBef>
                <a:spcPts val="0"/>
              </a:spcBef>
              <a:spcAft>
                <a:spcPts val="1200"/>
              </a:spcAft>
              <a:buNone/>
            </a:pPr>
            <a:r>
              <a:rPr lang="lv-LV" sz="1900" b="1" i="0" u="none" strike="noStrike">
                <a:solidFill>
                  <a:srgbClr val="595959"/>
                </a:solidFill>
                <a:effectLst/>
                <a:latin typeface="Arial"/>
                <a:cs typeface="Arial"/>
              </a:rPr>
              <a:t>Demogrāfiskie rādītāji </a:t>
            </a:r>
            <a:r>
              <a:rPr lang="lv-LV" sz="1900" b="0" i="0" u="none" strike="noStrike">
                <a:solidFill>
                  <a:srgbClr val="595959"/>
                </a:solidFill>
                <a:effectLst/>
                <a:latin typeface="Arial"/>
                <a:cs typeface="Arial"/>
              </a:rPr>
              <a:t>- dzimums, vecums, darba stāžs uzņēmumā (amata grupā</a:t>
            </a:r>
            <a:r>
              <a:rPr lang="lv-LV" sz="1900">
                <a:solidFill>
                  <a:srgbClr val="595959"/>
                </a:solidFill>
                <a:latin typeface="Arial"/>
                <a:cs typeface="Arial"/>
              </a:rPr>
              <a:t>), dzimtā valoda</a:t>
            </a:r>
            <a:endParaRPr lang="lv-LV" sz="1900" b="0">
              <a:effectLst/>
              <a:latin typeface="Arial"/>
              <a:cs typeface="Arial"/>
            </a:endParaRPr>
          </a:p>
          <a:p>
            <a:pPr marL="0" indent="0">
              <a:lnSpc>
                <a:spcPct val="100000"/>
              </a:lnSpc>
              <a:buNone/>
            </a:pPr>
            <a:endParaRPr lang="lv-LV" sz="1900">
              <a:cs typeface="Arial"/>
            </a:endParaRPr>
          </a:p>
        </p:txBody>
      </p:sp>
    </p:spTree>
    <p:extLst>
      <p:ext uri="{BB962C8B-B14F-4D97-AF65-F5344CB8AC3E}">
        <p14:creationId xmlns:p14="http://schemas.microsoft.com/office/powerpoint/2010/main" val="3460948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id="{07B68278-1EF8-0C51-7D92-0CAACC116427}"/>
              </a:ext>
            </a:extLst>
          </p:cNvPr>
          <p:cNvSpPr>
            <a:spLocks noGrp="1"/>
          </p:cNvSpPr>
          <p:nvPr>
            <p:ph type="title"/>
          </p:nvPr>
        </p:nvSpPr>
        <p:spPr>
          <a:xfrm>
            <a:off x="1037167" y="690564"/>
            <a:ext cx="10515600" cy="615722"/>
          </a:xfrm>
        </p:spPr>
        <p:txBody>
          <a:bodyPr/>
          <a:lstStyle/>
          <a:p>
            <a:r>
              <a:rPr lang="lv-LV"/>
              <a:t>Intelekta Struktūras tests (IST)</a:t>
            </a:r>
          </a:p>
        </p:txBody>
      </p:sp>
      <p:sp>
        <p:nvSpPr>
          <p:cNvPr id="5" name="Satura vietturis 4">
            <a:extLst>
              <a:ext uri="{FF2B5EF4-FFF2-40B4-BE49-F238E27FC236}">
                <a16:creationId xmlns:a16="http://schemas.microsoft.com/office/drawing/2014/main" id="{6DB45CCE-82CA-4BFA-A16E-AFD4312CFEFD}"/>
              </a:ext>
            </a:extLst>
          </p:cNvPr>
          <p:cNvSpPr>
            <a:spLocks noGrp="1"/>
          </p:cNvSpPr>
          <p:nvPr>
            <p:ph idx="1"/>
          </p:nvPr>
        </p:nvSpPr>
        <p:spPr>
          <a:xfrm>
            <a:off x="500514" y="1713380"/>
            <a:ext cx="7612070" cy="3518650"/>
          </a:xfrm>
        </p:spPr>
        <p:txBody>
          <a:bodyPr vert="horz" lIns="91440" tIns="45720" rIns="91440" bIns="45720" rtlCol="0" anchor="t">
            <a:normAutofit/>
          </a:bodyPr>
          <a:lstStyle/>
          <a:p>
            <a:pPr marL="285750" indent="-285750">
              <a:buFont typeface="Arial" panose="020B0604020202020204" pitchFamily="34" charset="0"/>
              <a:buChar char="•"/>
            </a:pPr>
            <a:r>
              <a:rPr lang="de-DE" sz="2400" b="0" dirty="0"/>
              <a:t>IST </a:t>
            </a:r>
            <a:r>
              <a:rPr lang="de-DE" sz="2400" b="0" i="1" dirty="0"/>
              <a:t>(Intelligenz-Struktur-Test </a:t>
            </a:r>
            <a:r>
              <a:rPr lang="de-DE" sz="2400" i="1" dirty="0"/>
              <a:t>2000</a:t>
            </a:r>
            <a:r>
              <a:rPr lang="de-DE" sz="2400" b="0" i="1" dirty="0"/>
              <a:t> R </a:t>
            </a:r>
            <a:r>
              <a:rPr lang="de-DE" sz="2400" b="0" dirty="0"/>
              <a:t>(I-S-T 2000R)</a:t>
            </a:r>
            <a:r>
              <a:rPr lang="lv-LV" sz="2400" b="0" dirty="0"/>
              <a:t> (</a:t>
            </a:r>
            <a:r>
              <a:rPr lang="lv-LV" sz="2400" b="0" i="1" dirty="0" err="1"/>
              <a:t>Liepmann</a:t>
            </a:r>
            <a:r>
              <a:rPr lang="lv-LV" sz="2400" b="0" i="1" dirty="0"/>
              <a:t>, </a:t>
            </a:r>
            <a:r>
              <a:rPr lang="lv-LV" sz="2400" b="0" i="1" dirty="0" err="1"/>
              <a:t>Beauducel</a:t>
            </a:r>
            <a:r>
              <a:rPr lang="lv-LV" sz="2400" b="0" i="1" dirty="0"/>
              <a:t>, </a:t>
            </a:r>
            <a:r>
              <a:rPr lang="lv-LV" sz="2400" b="0" i="1" dirty="0" err="1"/>
              <a:t>Brocke</a:t>
            </a:r>
            <a:r>
              <a:rPr lang="lv-LV" sz="2400" b="0" dirty="0"/>
              <a:t>, &amp; </a:t>
            </a:r>
            <a:r>
              <a:rPr lang="lv-LV" sz="2400" b="0" i="1" dirty="0" err="1"/>
              <a:t>Amnthauer</a:t>
            </a:r>
            <a:r>
              <a:rPr lang="lv-LV" sz="2400" b="0" dirty="0"/>
              <a:t>, 2007</a:t>
            </a:r>
            <a:r>
              <a:rPr lang="lv-LV" sz="2400" dirty="0"/>
              <a:t>)</a:t>
            </a:r>
            <a:endParaRPr lang="lv-LV" sz="2400" b="0" dirty="0"/>
          </a:p>
          <a:p>
            <a:pPr marL="285750" indent="-285750">
              <a:buFont typeface="Arial" panose="020B0604020202020204" pitchFamily="34" charset="0"/>
              <a:buChar char="•"/>
            </a:pPr>
            <a:r>
              <a:rPr lang="lv-LV" sz="2400" b="0" dirty="0"/>
              <a:t>Pirmoreiz publicēts 1954. gadā Vācijā</a:t>
            </a:r>
            <a:endParaRPr lang="lv-LV" sz="2400" b="0" dirty="0">
              <a:cs typeface="Arial"/>
            </a:endParaRPr>
          </a:p>
          <a:p>
            <a:pPr marL="285750" indent="-285750">
              <a:buFont typeface="Arial" panose="020B0604020202020204" pitchFamily="34" charset="0"/>
              <a:buChar char="•"/>
            </a:pPr>
            <a:r>
              <a:rPr lang="lv-LV" sz="2400" b="0" dirty="0"/>
              <a:t>Pārskatītā un pilnveidotā versija tika publicēta 1971. gadā (IST 70</a:t>
            </a:r>
            <a:r>
              <a:rPr lang="lv-LV" sz="2400" dirty="0"/>
              <a:t>)</a:t>
            </a:r>
            <a:endParaRPr lang="lv-LV" sz="2400" b="0" dirty="0">
              <a:cs typeface="Arial"/>
            </a:endParaRPr>
          </a:p>
          <a:p>
            <a:pPr marL="285750" indent="-285750"/>
            <a:r>
              <a:rPr lang="lv-LV" sz="2400" dirty="0">
                <a:cs typeface="Arial"/>
              </a:rPr>
              <a:t>Adaptēts un </a:t>
            </a:r>
            <a:r>
              <a:rPr lang="lv-LV" sz="2400" dirty="0" err="1">
                <a:cs typeface="Arial"/>
              </a:rPr>
              <a:t>stadartizēts</a:t>
            </a:r>
            <a:r>
              <a:rPr lang="lv-LV" sz="2400" dirty="0">
                <a:cs typeface="Arial"/>
              </a:rPr>
              <a:t> latviešu valodā 2022 (</a:t>
            </a:r>
            <a:r>
              <a:rPr lang="lv-LV" sz="2400" dirty="0" err="1">
                <a:cs typeface="Arial"/>
              </a:rPr>
              <a:t>Ļubenko</a:t>
            </a:r>
            <a:r>
              <a:rPr lang="lv-LV" sz="2400" dirty="0">
                <a:cs typeface="Arial"/>
              </a:rPr>
              <a:t>, </a:t>
            </a:r>
            <a:r>
              <a:rPr lang="lv-LV" sz="2400" dirty="0" err="1">
                <a:cs typeface="Arial"/>
              </a:rPr>
              <a:t>Jokste</a:t>
            </a:r>
            <a:r>
              <a:rPr lang="lv-LV" sz="2400" dirty="0">
                <a:cs typeface="Arial"/>
              </a:rPr>
              <a:t>, </a:t>
            </a:r>
            <a:r>
              <a:rPr lang="lv-LV" sz="2400" dirty="0" err="1">
                <a:cs typeface="Arial"/>
              </a:rPr>
              <a:t>Trups</a:t>
            </a:r>
            <a:r>
              <a:rPr lang="lv-LV" sz="2400" dirty="0">
                <a:cs typeface="Arial"/>
              </a:rPr>
              <a:t>-Kalne, Koļesņikova, 2022)</a:t>
            </a:r>
            <a:endParaRPr lang="lv-LV" sz="2400" dirty="0"/>
          </a:p>
        </p:txBody>
      </p:sp>
      <p:pic>
        <p:nvPicPr>
          <p:cNvPr id="6" name="Attēls 5">
            <a:extLst>
              <a:ext uri="{FF2B5EF4-FFF2-40B4-BE49-F238E27FC236}">
                <a16:creationId xmlns:a16="http://schemas.microsoft.com/office/drawing/2014/main" id="{F6858026-DD23-339F-E6FB-491AF895C5EF}"/>
              </a:ext>
            </a:extLst>
          </p:cNvPr>
          <p:cNvPicPr>
            <a:picLocks noChangeAspect="1"/>
          </p:cNvPicPr>
          <p:nvPr/>
        </p:nvPicPr>
        <p:blipFill>
          <a:blip r:embed="rId2"/>
          <a:stretch>
            <a:fillRect/>
          </a:stretch>
        </p:blipFill>
        <p:spPr>
          <a:xfrm>
            <a:off x="8149446" y="1469542"/>
            <a:ext cx="3548180" cy="5017443"/>
          </a:xfrm>
          <a:prstGeom prst="rect">
            <a:avLst/>
          </a:prstGeom>
        </p:spPr>
      </p:pic>
    </p:spTree>
    <p:extLst>
      <p:ext uri="{BB962C8B-B14F-4D97-AF65-F5344CB8AC3E}">
        <p14:creationId xmlns:p14="http://schemas.microsoft.com/office/powerpoint/2010/main" val="2527537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321" y="120317"/>
            <a:ext cx="10570459" cy="962526"/>
          </a:xfrm>
        </p:spPr>
        <p:txBody>
          <a:bodyPr>
            <a:normAutofit/>
          </a:bodyPr>
          <a:lstStyle/>
          <a:p>
            <a:pPr algn="l">
              <a:lnSpc>
                <a:spcPct val="90000"/>
              </a:lnSpc>
            </a:pPr>
            <a:r>
              <a:rPr lang="lv-LV" sz="3200" b="1">
                <a:solidFill>
                  <a:srgbClr val="E14F01"/>
                </a:solidFill>
                <a:cs typeface="Times New Roman" panose="02020603050405020304" pitchFamily="18" charset="0"/>
              </a:rPr>
              <a:t>IST struktūra: pamata un paplašinātais modulis</a:t>
            </a:r>
            <a:endParaRPr lang="en-US" sz="3200" b="1">
              <a:solidFill>
                <a:srgbClr val="E14F01"/>
              </a:solidFill>
              <a:cs typeface="Times New Roman" panose="02020603050405020304" pitchFamily="18" charset="0"/>
            </a:endParaRPr>
          </a:p>
        </p:txBody>
      </p:sp>
      <p:grpSp>
        <p:nvGrpSpPr>
          <p:cNvPr id="3" name="Group 2"/>
          <p:cNvGrpSpPr/>
          <p:nvPr/>
        </p:nvGrpSpPr>
        <p:grpSpPr>
          <a:xfrm>
            <a:off x="915211" y="4985360"/>
            <a:ext cx="9451672" cy="1766169"/>
            <a:chOff x="1977025" y="4985360"/>
            <a:chExt cx="7826679" cy="1766169"/>
          </a:xfrm>
        </p:grpSpPr>
        <p:sp>
          <p:nvSpPr>
            <p:cNvPr id="14" name="Rectangle 13"/>
            <p:cNvSpPr/>
            <p:nvPr/>
          </p:nvSpPr>
          <p:spPr>
            <a:xfrm rot="5400000">
              <a:off x="1407008" y="5555378"/>
              <a:ext cx="1766168" cy="626134"/>
            </a:xfrm>
            <a:prstGeom prst="rect">
              <a:avLst/>
            </a:prstGeom>
            <a:solidFill>
              <a:schemeClr val="accent1">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lv-LV" b="1"/>
                <a:t>Teikumu pabeigšana</a:t>
              </a:r>
              <a:endParaRPr lang="en-US" b="1"/>
            </a:p>
          </p:txBody>
        </p:sp>
        <p:sp>
          <p:nvSpPr>
            <p:cNvPr id="15" name="Rectangle 14"/>
            <p:cNvSpPr/>
            <p:nvPr/>
          </p:nvSpPr>
          <p:spPr>
            <a:xfrm rot="5400000">
              <a:off x="2222437" y="5555377"/>
              <a:ext cx="1766168" cy="626134"/>
            </a:xfrm>
            <a:prstGeom prst="rect">
              <a:avLst/>
            </a:prstGeom>
            <a:solidFill>
              <a:schemeClr val="accent1">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lv-LV" b="1"/>
                <a:t>Verbālās analoģijas</a:t>
              </a:r>
              <a:endParaRPr lang="en-US" b="1"/>
            </a:p>
          </p:txBody>
        </p:sp>
        <p:sp>
          <p:nvSpPr>
            <p:cNvPr id="16" name="Rectangle 15"/>
            <p:cNvSpPr/>
            <p:nvPr/>
          </p:nvSpPr>
          <p:spPr>
            <a:xfrm rot="5400000">
              <a:off x="3023308" y="5555377"/>
              <a:ext cx="1766168" cy="626134"/>
            </a:xfrm>
            <a:prstGeom prst="rect">
              <a:avLst/>
            </a:prstGeom>
            <a:solidFill>
              <a:schemeClr val="accent1">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lv-LV" b="1"/>
                <a:t>Verbālās līdzības</a:t>
              </a:r>
              <a:endParaRPr lang="en-US" b="1"/>
            </a:p>
          </p:txBody>
        </p:sp>
        <p:sp>
          <p:nvSpPr>
            <p:cNvPr id="17" name="Rectangle 16"/>
            <p:cNvSpPr/>
            <p:nvPr/>
          </p:nvSpPr>
          <p:spPr>
            <a:xfrm rot="5400000">
              <a:off x="3782921" y="5555378"/>
              <a:ext cx="1766168" cy="626134"/>
            </a:xfrm>
            <a:prstGeom prst="rec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lv-LV" b="1"/>
                <a:t>Matemātiskie aprēķini</a:t>
              </a:r>
              <a:endParaRPr lang="en-US" b="1"/>
            </a:p>
          </p:txBody>
        </p:sp>
        <p:sp>
          <p:nvSpPr>
            <p:cNvPr id="18" name="Rectangle 17"/>
            <p:cNvSpPr/>
            <p:nvPr/>
          </p:nvSpPr>
          <p:spPr>
            <a:xfrm rot="5400000">
              <a:off x="4495209" y="5555378"/>
              <a:ext cx="1766168" cy="626134"/>
            </a:xfrm>
            <a:prstGeom prst="rec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lv-LV" b="1"/>
                <a:t>Skaitļu rindas</a:t>
              </a:r>
              <a:endParaRPr lang="en-US" b="1"/>
            </a:p>
          </p:txBody>
        </p:sp>
        <p:sp>
          <p:nvSpPr>
            <p:cNvPr id="19" name="Rectangle 18"/>
            <p:cNvSpPr/>
            <p:nvPr/>
          </p:nvSpPr>
          <p:spPr>
            <a:xfrm rot="5400000">
              <a:off x="5207499" y="5555378"/>
              <a:ext cx="1766168" cy="626134"/>
            </a:xfrm>
            <a:prstGeom prst="rec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lv-LV" b="1"/>
                <a:t>Matemātiskās zīmes</a:t>
              </a:r>
            </a:p>
          </p:txBody>
        </p:sp>
        <p:sp>
          <p:nvSpPr>
            <p:cNvPr id="20" name="Rectangle 19"/>
            <p:cNvSpPr/>
            <p:nvPr/>
          </p:nvSpPr>
          <p:spPr>
            <a:xfrm rot="5400000">
              <a:off x="5969539" y="5555378"/>
              <a:ext cx="1766168" cy="626134"/>
            </a:xfrm>
            <a:prstGeom prst="rect">
              <a:avLst/>
            </a:prstGeom>
            <a:solidFill>
              <a:srgbClr val="FFC000"/>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lv-LV" b="1"/>
                <a:t>Figūru izvēle</a:t>
              </a:r>
              <a:endParaRPr lang="en-US" b="1"/>
            </a:p>
          </p:txBody>
        </p:sp>
        <p:sp>
          <p:nvSpPr>
            <p:cNvPr id="21" name="Rectangle 20"/>
            <p:cNvSpPr/>
            <p:nvPr/>
          </p:nvSpPr>
          <p:spPr>
            <a:xfrm rot="5400000">
              <a:off x="6741287" y="5555378"/>
              <a:ext cx="1766168" cy="626134"/>
            </a:xfrm>
            <a:prstGeom prst="rect">
              <a:avLst/>
            </a:prstGeom>
            <a:solidFill>
              <a:srgbClr val="FFC000"/>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lv-LV" b="1"/>
                <a:t>Kubi</a:t>
              </a:r>
              <a:endParaRPr lang="en-US" b="1"/>
            </a:p>
          </p:txBody>
        </p:sp>
        <p:sp>
          <p:nvSpPr>
            <p:cNvPr id="22" name="Rectangle 21"/>
            <p:cNvSpPr/>
            <p:nvPr/>
          </p:nvSpPr>
          <p:spPr>
            <a:xfrm rot="5400000">
              <a:off x="7534874" y="5555378"/>
              <a:ext cx="1766168" cy="626134"/>
            </a:xfrm>
            <a:prstGeom prst="rect">
              <a:avLst/>
            </a:prstGeom>
            <a:solidFill>
              <a:srgbClr val="FFC000"/>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lv-LV" b="1"/>
                <a:t>Matricas </a:t>
              </a:r>
              <a:endParaRPr lang="en-US" b="1"/>
            </a:p>
          </p:txBody>
        </p:sp>
        <p:sp>
          <p:nvSpPr>
            <p:cNvPr id="23" name="Rectangle 22"/>
            <p:cNvSpPr/>
            <p:nvPr/>
          </p:nvSpPr>
          <p:spPr>
            <a:xfrm rot="5400000">
              <a:off x="8607553" y="5555378"/>
              <a:ext cx="1766168" cy="62613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lv-LV" b="1"/>
                <a:t>Zināšanu tests</a:t>
              </a:r>
              <a:endParaRPr lang="en-US" b="1"/>
            </a:p>
          </p:txBody>
        </p:sp>
      </p:grpSp>
      <p:cxnSp>
        <p:nvCxnSpPr>
          <p:cNvPr id="26" name="Straight Connector 25"/>
          <p:cNvCxnSpPr>
            <a:stCxn id="11" idx="2"/>
            <a:endCxn id="14" idx="1"/>
          </p:cNvCxnSpPr>
          <p:nvPr/>
        </p:nvCxnSpPr>
        <p:spPr>
          <a:xfrm flipH="1">
            <a:off x="1293278" y="4282597"/>
            <a:ext cx="363567" cy="7027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1" idx="2"/>
            <a:endCxn id="15" idx="1"/>
          </p:cNvCxnSpPr>
          <p:nvPr/>
        </p:nvCxnSpPr>
        <p:spPr>
          <a:xfrm>
            <a:off x="1656845" y="4282597"/>
            <a:ext cx="621163" cy="702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1" idx="2"/>
          </p:cNvCxnSpPr>
          <p:nvPr/>
        </p:nvCxnSpPr>
        <p:spPr>
          <a:xfrm>
            <a:off x="1656845" y="4282597"/>
            <a:ext cx="2018048" cy="661229"/>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3" idx="2"/>
            <a:endCxn id="17" idx="1"/>
          </p:cNvCxnSpPr>
          <p:nvPr/>
        </p:nvCxnSpPr>
        <p:spPr>
          <a:xfrm>
            <a:off x="3121492" y="4265979"/>
            <a:ext cx="1040991" cy="719382"/>
          </a:xfrm>
          <a:prstGeom prst="line">
            <a:avLst/>
          </a:prstGeom>
        </p:spPr>
        <p:style>
          <a:lnRef idx="1">
            <a:schemeClr val="accent6"/>
          </a:lnRef>
          <a:fillRef idx="0">
            <a:schemeClr val="accent6"/>
          </a:fillRef>
          <a:effectRef idx="0">
            <a:schemeClr val="accent6"/>
          </a:effectRef>
          <a:fontRef idx="minor">
            <a:schemeClr val="tx1"/>
          </a:fontRef>
        </p:style>
      </p:cxnSp>
      <p:cxnSp>
        <p:nvCxnSpPr>
          <p:cNvPr id="40" name="Straight Connector 39"/>
          <p:cNvCxnSpPr>
            <a:stCxn id="13" idx="2"/>
            <a:endCxn id="18" idx="1"/>
          </p:cNvCxnSpPr>
          <p:nvPr/>
        </p:nvCxnSpPr>
        <p:spPr>
          <a:xfrm>
            <a:off x="3121492" y="4265979"/>
            <a:ext cx="1901166" cy="719382"/>
          </a:xfrm>
          <a:prstGeom prst="line">
            <a:avLst/>
          </a:prstGeom>
        </p:spPr>
        <p:style>
          <a:lnRef idx="1">
            <a:schemeClr val="accent6"/>
          </a:lnRef>
          <a:fillRef idx="0">
            <a:schemeClr val="accent6"/>
          </a:fillRef>
          <a:effectRef idx="0">
            <a:schemeClr val="accent6"/>
          </a:effectRef>
          <a:fontRef idx="minor">
            <a:schemeClr val="tx1"/>
          </a:fontRef>
        </p:style>
      </p:cxnSp>
      <p:cxnSp>
        <p:nvCxnSpPr>
          <p:cNvPr id="42" name="Straight Connector 41"/>
          <p:cNvCxnSpPr>
            <a:stCxn id="13" idx="2"/>
            <a:endCxn id="19" idx="1"/>
          </p:cNvCxnSpPr>
          <p:nvPr/>
        </p:nvCxnSpPr>
        <p:spPr>
          <a:xfrm>
            <a:off x="3121492" y="4265979"/>
            <a:ext cx="2761343" cy="719382"/>
          </a:xfrm>
          <a:prstGeom prst="line">
            <a:avLst/>
          </a:prstGeom>
        </p:spPr>
        <p:style>
          <a:lnRef idx="1">
            <a:schemeClr val="accent6"/>
          </a:lnRef>
          <a:fillRef idx="0">
            <a:schemeClr val="accent6"/>
          </a:fillRef>
          <a:effectRef idx="0">
            <a:schemeClr val="accent6"/>
          </a:effectRef>
          <a:fontRef idx="minor">
            <a:schemeClr val="tx1"/>
          </a:fontRef>
        </p:style>
      </p:cxnSp>
      <p:cxnSp>
        <p:nvCxnSpPr>
          <p:cNvPr id="44" name="Straight Connector 43"/>
          <p:cNvCxnSpPr>
            <a:stCxn id="12" idx="2"/>
          </p:cNvCxnSpPr>
          <p:nvPr/>
        </p:nvCxnSpPr>
        <p:spPr>
          <a:xfrm>
            <a:off x="4717214" y="4265978"/>
            <a:ext cx="1880418" cy="677848"/>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p:cNvCxnSpPr>
            <a:stCxn id="12" idx="2"/>
            <a:endCxn id="21" idx="1"/>
          </p:cNvCxnSpPr>
          <p:nvPr/>
        </p:nvCxnSpPr>
        <p:spPr>
          <a:xfrm>
            <a:off x="4717214" y="4265978"/>
            <a:ext cx="3017858" cy="719383"/>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p:cNvCxnSpPr>
            <a:stCxn id="12" idx="2"/>
            <a:endCxn id="22" idx="1"/>
          </p:cNvCxnSpPr>
          <p:nvPr/>
        </p:nvCxnSpPr>
        <p:spPr>
          <a:xfrm>
            <a:off x="4717214" y="4265978"/>
            <a:ext cx="3976211" cy="719383"/>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p:cNvCxnSpPr>
            <a:stCxn id="6" idx="2"/>
            <a:endCxn id="23" idx="1"/>
          </p:cNvCxnSpPr>
          <p:nvPr/>
        </p:nvCxnSpPr>
        <p:spPr>
          <a:xfrm>
            <a:off x="6488501" y="4265978"/>
            <a:ext cx="3500315" cy="719383"/>
          </a:xfrm>
          <a:prstGeom prst="line">
            <a:avLst/>
          </a:prstGeom>
        </p:spPr>
        <p:style>
          <a:lnRef idx="1">
            <a:schemeClr val="accent2"/>
          </a:lnRef>
          <a:fillRef idx="0">
            <a:schemeClr val="accent2"/>
          </a:fillRef>
          <a:effectRef idx="0">
            <a:schemeClr val="accent2"/>
          </a:effectRef>
          <a:fontRef idx="minor">
            <a:schemeClr val="tx1"/>
          </a:fontRef>
        </p:style>
      </p:cxnSp>
      <p:cxnSp>
        <p:nvCxnSpPr>
          <p:cNvPr id="52" name="Straight Connector 51"/>
          <p:cNvCxnSpPr>
            <a:stCxn id="6" idx="2"/>
            <a:endCxn id="6" idx="2"/>
          </p:cNvCxnSpPr>
          <p:nvPr/>
        </p:nvCxnSpPr>
        <p:spPr>
          <a:xfrm>
            <a:off x="6488501" y="426597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8" idx="2"/>
            <a:endCxn id="23" idx="1"/>
          </p:cNvCxnSpPr>
          <p:nvPr/>
        </p:nvCxnSpPr>
        <p:spPr>
          <a:xfrm>
            <a:off x="7953149" y="4249359"/>
            <a:ext cx="2035667" cy="736002"/>
          </a:xfrm>
          <a:prstGeom prst="line">
            <a:avLst/>
          </a:prstGeom>
        </p:spPr>
        <p:style>
          <a:lnRef idx="1">
            <a:schemeClr val="accent2"/>
          </a:lnRef>
          <a:fillRef idx="0">
            <a:schemeClr val="accent2"/>
          </a:fillRef>
          <a:effectRef idx="0">
            <a:schemeClr val="accent2"/>
          </a:effectRef>
          <a:fontRef idx="minor">
            <a:schemeClr val="tx1"/>
          </a:fontRef>
        </p:style>
      </p:cxnSp>
      <p:cxnSp>
        <p:nvCxnSpPr>
          <p:cNvPr id="56" name="Straight Connector 55"/>
          <p:cNvCxnSpPr>
            <a:stCxn id="7" idx="2"/>
            <a:endCxn id="23" idx="1"/>
          </p:cNvCxnSpPr>
          <p:nvPr/>
        </p:nvCxnSpPr>
        <p:spPr>
          <a:xfrm>
            <a:off x="9548870" y="4249358"/>
            <a:ext cx="439946" cy="736003"/>
          </a:xfrm>
          <a:prstGeom prst="line">
            <a:avLst/>
          </a:prstGeom>
        </p:spPr>
        <p:style>
          <a:lnRef idx="1">
            <a:schemeClr val="accent2"/>
          </a:lnRef>
          <a:fillRef idx="0">
            <a:schemeClr val="accent2"/>
          </a:fillRef>
          <a:effectRef idx="0">
            <a:schemeClr val="accent2"/>
          </a:effectRef>
          <a:fontRef idx="minor">
            <a:schemeClr val="tx1"/>
          </a:fontRef>
        </p:style>
      </p:cxnSp>
      <p:grpSp>
        <p:nvGrpSpPr>
          <p:cNvPr id="87" name="Group 86"/>
          <p:cNvGrpSpPr/>
          <p:nvPr/>
        </p:nvGrpSpPr>
        <p:grpSpPr>
          <a:xfrm>
            <a:off x="646140" y="1083712"/>
            <a:ext cx="9913434" cy="3198886"/>
            <a:chOff x="114300" y="1977347"/>
            <a:chExt cx="8605380" cy="2410926"/>
          </a:xfrm>
        </p:grpSpPr>
        <p:graphicFrame>
          <p:nvGraphicFramePr>
            <p:cNvPr id="5" name="Diagram 4"/>
            <p:cNvGraphicFramePr/>
            <p:nvPr/>
          </p:nvGraphicFramePr>
          <p:xfrm>
            <a:off x="114300" y="1977347"/>
            <a:ext cx="8605380" cy="1402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oup 8"/>
            <p:cNvGrpSpPr/>
            <p:nvPr/>
          </p:nvGrpSpPr>
          <p:grpSpPr>
            <a:xfrm>
              <a:off x="4647156" y="3554250"/>
              <a:ext cx="3807911" cy="821497"/>
              <a:chOff x="551145" y="3652371"/>
              <a:chExt cx="3807911" cy="821497"/>
            </a:xfrm>
          </p:grpSpPr>
          <p:sp>
            <p:nvSpPr>
              <p:cNvPr id="6" name="Rectangle 5"/>
              <p:cNvSpPr/>
              <p:nvPr/>
            </p:nvSpPr>
            <p:spPr>
              <a:xfrm>
                <a:off x="551145" y="3652372"/>
                <a:ext cx="1077238" cy="821496"/>
              </a:xfrm>
              <a:prstGeom prst="rect">
                <a:avLst/>
              </a:prstGeom>
              <a:solidFill>
                <a:schemeClr val="accent1">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lv-LV"/>
                  <a:t>Verbālās zināšanas</a:t>
                </a:r>
                <a:endParaRPr lang="en-US"/>
              </a:p>
            </p:txBody>
          </p:sp>
          <p:sp>
            <p:nvSpPr>
              <p:cNvPr id="7" name="Rectangle 6"/>
              <p:cNvSpPr/>
              <p:nvPr/>
            </p:nvSpPr>
            <p:spPr>
              <a:xfrm>
                <a:off x="3133593" y="3652371"/>
                <a:ext cx="1225463" cy="80897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lv-LV"/>
                  <a:t>Vizuāli-telpiskās zināšanas</a:t>
                </a:r>
                <a:endParaRPr lang="en-US"/>
              </a:p>
            </p:txBody>
          </p:sp>
          <p:sp>
            <p:nvSpPr>
              <p:cNvPr id="8" name="Rectangle 7"/>
              <p:cNvSpPr/>
              <p:nvPr/>
            </p:nvSpPr>
            <p:spPr>
              <a:xfrm>
                <a:off x="1791220" y="3652372"/>
                <a:ext cx="1139871" cy="808971"/>
              </a:xfrm>
              <a:prstGeom prst="rect">
                <a:avLst/>
              </a:prstGeom>
              <a:solidFill>
                <a:schemeClr val="accent6">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lv-LV"/>
                  <a:t>Skaitliskās zināšanas</a:t>
                </a:r>
                <a:endParaRPr lang="en-US"/>
              </a:p>
            </p:txBody>
          </p:sp>
        </p:grpSp>
        <p:sp>
          <p:nvSpPr>
            <p:cNvPr id="11" name="Rectangle 10"/>
            <p:cNvSpPr/>
            <p:nvPr/>
          </p:nvSpPr>
          <p:spPr>
            <a:xfrm>
              <a:off x="453025" y="3566777"/>
              <a:ext cx="1077238" cy="82149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lv-LV"/>
                <a:t>Verbālais intelekts</a:t>
              </a:r>
              <a:endParaRPr lang="en-US"/>
            </a:p>
          </p:txBody>
        </p:sp>
        <p:sp>
          <p:nvSpPr>
            <p:cNvPr id="12" name="Rectangle 11"/>
            <p:cNvSpPr/>
            <p:nvPr/>
          </p:nvSpPr>
          <p:spPr>
            <a:xfrm>
              <a:off x="3035473" y="3566776"/>
              <a:ext cx="1225463" cy="808971"/>
            </a:xfrm>
            <a:prstGeom prst="rect">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lv-LV"/>
                <a:t>Vizuāli-telpiskais intelekts</a:t>
              </a:r>
              <a:endParaRPr lang="en-US"/>
            </a:p>
          </p:txBody>
        </p:sp>
        <p:sp>
          <p:nvSpPr>
            <p:cNvPr id="13" name="Rectangle 12"/>
            <p:cNvSpPr/>
            <p:nvPr/>
          </p:nvSpPr>
          <p:spPr>
            <a:xfrm>
              <a:off x="1693100" y="3566777"/>
              <a:ext cx="1139871" cy="808971"/>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lv-LV"/>
                <a:t>Skaitliskais intelekts</a:t>
              </a:r>
              <a:endParaRPr lang="en-US"/>
            </a:p>
          </p:txBody>
        </p:sp>
        <p:cxnSp>
          <p:nvCxnSpPr>
            <p:cNvPr id="32" name="Straight Connector 31"/>
            <p:cNvCxnSpPr/>
            <p:nvPr/>
          </p:nvCxnSpPr>
          <p:spPr>
            <a:xfrm flipH="1">
              <a:off x="1079160" y="3055153"/>
              <a:ext cx="1303232" cy="49909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endCxn id="13" idx="0"/>
            </p:cNvCxnSpPr>
            <p:nvPr/>
          </p:nvCxnSpPr>
          <p:spPr>
            <a:xfrm flipH="1">
              <a:off x="2263036" y="3055153"/>
              <a:ext cx="119356" cy="5116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382392" y="3055153"/>
              <a:ext cx="1072680" cy="499097"/>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a:endCxn id="6" idx="0"/>
            </p:cNvCxnSpPr>
            <p:nvPr/>
          </p:nvCxnSpPr>
          <p:spPr>
            <a:xfrm flipH="1">
              <a:off x="5185775" y="3055153"/>
              <a:ext cx="1077239" cy="499098"/>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a:endCxn id="8" idx="0"/>
            </p:cNvCxnSpPr>
            <p:nvPr/>
          </p:nvCxnSpPr>
          <p:spPr>
            <a:xfrm>
              <a:off x="6263014" y="3055153"/>
              <a:ext cx="194153" cy="49909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a:endCxn id="7" idx="0"/>
            </p:cNvCxnSpPr>
            <p:nvPr/>
          </p:nvCxnSpPr>
          <p:spPr>
            <a:xfrm>
              <a:off x="6263014" y="3055153"/>
              <a:ext cx="1579322" cy="499097"/>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97" name="Straight Connector 96"/>
          <p:cNvCxnSpPr/>
          <p:nvPr/>
        </p:nvCxnSpPr>
        <p:spPr>
          <a:xfrm flipH="1">
            <a:off x="10031288" y="4579520"/>
            <a:ext cx="453025" cy="40584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8697080"/>
      </p:ext>
    </p:extLst>
  </p:cSld>
  <p:clrMapOvr>
    <a:masterClrMapping/>
  </p:clrMapOvr>
</p:sld>
</file>

<file path=ppt/theme/theme1.xml><?xml version="1.0" encoding="utf-8"?>
<a:theme xmlns:a="http://schemas.openxmlformats.org/drawingml/2006/main" name="Office Theme">
  <a:themeElements>
    <a:clrScheme name="Custom 1">
      <a:dk1>
        <a:srgbClr val="69696B"/>
      </a:dk1>
      <a:lt1>
        <a:sysClr val="window" lastClr="FFFFFF"/>
      </a:lt1>
      <a:dk2>
        <a:srgbClr val="92012F"/>
      </a:dk2>
      <a:lt2>
        <a:srgbClr val="E7E6E6"/>
      </a:lt2>
      <a:accent1>
        <a:srgbClr val="E14F01"/>
      </a:accent1>
      <a:accent2>
        <a:srgbClr val="ED7D31"/>
      </a:accent2>
      <a:accent3>
        <a:srgbClr val="A5A5A5"/>
      </a:accent3>
      <a:accent4>
        <a:srgbClr val="FFC000"/>
      </a:accent4>
      <a:accent5>
        <a:srgbClr val="5B9BD5"/>
      </a:accent5>
      <a:accent6>
        <a:srgbClr val="70AD47"/>
      </a:accent6>
      <a:hlink>
        <a:srgbClr val="69696B"/>
      </a:hlink>
      <a:folHlink>
        <a:srgbClr val="EF402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2E481EE-1B24-40A2-AB48-058996030B18}" vid="{A6CFF80A-732F-49CD-8165-399A60791E08}"/>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CA2FFECB18E6448B789CD9930E2AFC" ma:contentTypeVersion="17" ma:contentTypeDescription="Create a new document." ma:contentTypeScope="" ma:versionID="755e67fb663b1ab16d9e38abf068b9e2">
  <xsd:schema xmlns:xsd="http://www.w3.org/2001/XMLSchema" xmlns:xs="http://www.w3.org/2001/XMLSchema" xmlns:p="http://schemas.microsoft.com/office/2006/metadata/properties" xmlns:ns2="e3cbc38f-3bd0-4c8a-9fca-8dc1c7c662d7" xmlns:ns3="c6ee3ec1-71e2-4c81-aee9-9f72e5770204" targetNamespace="http://schemas.microsoft.com/office/2006/metadata/properties" ma:root="true" ma:fieldsID="cbdce0a5ea780e155a31f8269e91633a" ns2:_="" ns3:_="">
    <xsd:import namespace="e3cbc38f-3bd0-4c8a-9fca-8dc1c7c662d7"/>
    <xsd:import namespace="c6ee3ec1-71e2-4c81-aee9-9f72e577020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SearchPropertie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cbc38f-3bd0-4c8a-9fca-8dc1c7c662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e33c868-91b6-4098-a4a1-cbe5720a5328"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ee3ec1-71e2-4c81-aee9-9f72e577020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bfa3bbd3-0c70-482d-bbd6-fd5bb34fb9e6}" ma:internalName="TaxCatchAll" ma:showField="CatchAllData" ma:web="c6ee3ec1-71e2-4c81-aee9-9f72e57702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6ee3ec1-71e2-4c81-aee9-9f72e5770204" xsi:nil="true"/>
    <lcf76f155ced4ddcb4097134ff3c332f xmlns="e3cbc38f-3bd0-4c8a-9fca-8dc1c7c662d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22B3EB-7058-4C0A-AACA-CCEB4C864545}"/>
</file>

<file path=customXml/itemProps2.xml><?xml version="1.0" encoding="utf-8"?>
<ds:datastoreItem xmlns:ds="http://schemas.openxmlformats.org/officeDocument/2006/customXml" ds:itemID="{29E0249A-261B-469C-B560-1FC050D8BF74}">
  <ds:schemaRefs>
    <ds:schemaRef ds:uri="c6ee3ec1-71e2-4c81-aee9-9f72e5770204"/>
    <ds:schemaRef ds:uri="e3cbc38f-3bd0-4c8a-9fca-8dc1c7c662d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A4BEFCB-E54D-4239-B33E-7D0C07F771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15</Slides>
  <Notes>0</Notes>
  <HiddenSlides>0</HiddenSlide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2_Office Theme</vt:lpstr>
      <vt:lpstr>Intelekta Struktūras testa (IST)  pamatotības pārbaude:  intelekta rādītāju saistība ar mācību un  daba izpildes rādītājiem: Pilotpētījuma rezultāti</vt:lpstr>
      <vt:lpstr>Aktualitāte</vt:lpstr>
      <vt:lpstr>IST priekšrocības</vt:lpstr>
      <vt:lpstr>Teorētiskais pamatojums</vt:lpstr>
      <vt:lpstr>Pētījuma jautājumi</vt:lpstr>
      <vt:lpstr>Metode. Pētījuma dalībnieki</vt:lpstr>
      <vt:lpstr>Instrumentārijs darba un mācību sniegumam </vt:lpstr>
      <vt:lpstr>Intelekta Struktūras tests (IST)</vt:lpstr>
      <vt:lpstr>IST struktūra: pamata un paplašinātais modulis</vt:lpstr>
      <vt:lpstr>Metode. Procedūra</vt:lpstr>
      <vt:lpstr>IST rādītāju korelācija ar spriestspējas rādītājiem</vt:lpstr>
      <vt:lpstr>IST zināšanu rādītāju korelācija ar darba snieguma un mācību rādītājiem</vt:lpstr>
      <vt:lpstr>Secinājumi</vt:lpstr>
      <vt:lpstr>Pētījuma ierobežojumi, priekšlikumi un rekomendācijas</vt:lpstr>
      <vt:lpstr>Paldies par uzmanību! Jautājumi?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Priekšlaicīgi dzimušu bērnu māšu un tēvu ar traumu saistītas pārliecības pēc dzemdībām</dc:title>
  <dc:creator>Laima Dance</dc:creator>
  <cp:revision>8</cp:revision>
  <dcterms:created xsi:type="dcterms:W3CDTF">2024-03-26T08:03:57Z</dcterms:created>
  <dcterms:modified xsi:type="dcterms:W3CDTF">2024-04-24T07:57:27Z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0x0101001BCA2FFECB18E6448B789CD9930E2AFC</vt:lpwstr>
  </property>
  <property fmtid="{D5CDD505-2E9C-101B-9397-08002B2CF9AE}" pid="3" name="MediaServiceImageTags">
    <vt:lpwstr/>
  </property>
</Properties>
</file>