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6" r:id="rId5"/>
    <p:sldId id="317" r:id="rId6"/>
    <p:sldId id="316" r:id="rId7"/>
    <p:sldId id="269" r:id="rId8"/>
    <p:sldId id="302" r:id="rId9"/>
    <p:sldId id="290" r:id="rId10"/>
    <p:sldId id="301" r:id="rId11"/>
    <p:sldId id="293" r:id="rId12"/>
    <p:sldId id="294" r:id="rId13"/>
    <p:sldId id="303" r:id="rId14"/>
    <p:sldId id="324"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F01"/>
    <a:srgbClr val="FF6600"/>
    <a:srgbClr val="E25B00"/>
    <a:srgbClr val="EDEDED"/>
    <a:srgbClr val="970131"/>
    <a:srgbClr val="FFB4A7"/>
    <a:srgbClr val="FE4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2" d="100"/>
          <a:sy n="62" d="100"/>
        </p:scale>
        <p:origin x="432" y="40"/>
      </p:cViewPr>
      <p:guideLst/>
    </p:cSldViewPr>
  </p:slideViewPr>
  <p:notesTextViewPr>
    <p:cViewPr>
      <p:scale>
        <a:sx n="1" d="1"/>
        <a:sy n="1" d="1"/>
      </p:scale>
      <p:origin x="0" y="0"/>
    </p:cViewPr>
  </p:notesTextViewPr>
  <p:notesViewPr>
    <p:cSldViewPr snapToGrid="0">
      <p:cViewPr varScale="1">
        <p:scale>
          <a:sx n="87" d="100"/>
          <a:sy n="87" d="100"/>
        </p:scale>
        <p:origin x="31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8105C-A1C9-4F4B-A075-2BE6D323F78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lv-LV"/>
        </a:p>
      </dgm:t>
    </dgm:pt>
    <dgm:pt modelId="{79BC5765-A6ED-4F10-A998-9C9952C595F0}">
      <dgm:prSet phldrT="[Text]" custT="1"/>
      <dgm:spPr>
        <a:solidFill>
          <a:schemeClr val="bg2">
            <a:lumMod val="90000"/>
            <a:alpha val="90000"/>
          </a:schemeClr>
        </a:solidFill>
      </dgm:spPr>
      <dgm:t>
        <a:bodyPr/>
        <a:lstStyle/>
        <a:p>
          <a:r>
            <a:rPr lang="lv-LV" sz="1800" noProof="0" dirty="0">
              <a:latin typeface="Arial" panose="020B0604020202020204" pitchFamily="34" charset="0"/>
              <a:cs typeface="Arial" panose="020B0604020202020204" pitchFamily="34" charset="0"/>
            </a:rPr>
            <a:t>Palīdzošie faktori</a:t>
          </a:r>
        </a:p>
      </dgm:t>
    </dgm:pt>
    <dgm:pt modelId="{01F9BC11-731B-49F9-A69F-17BC842806E4}" type="parTrans" cxnId="{95BD3AC4-6E34-49B2-9392-577C0E24FD05}">
      <dgm:prSet/>
      <dgm:spPr/>
      <dgm:t>
        <a:bodyPr/>
        <a:lstStyle/>
        <a:p>
          <a:endParaRPr lang="lv-LV"/>
        </a:p>
      </dgm:t>
    </dgm:pt>
    <dgm:pt modelId="{6907B416-4B15-42EF-8785-1A843027DC93}" type="sibTrans" cxnId="{95BD3AC4-6E34-49B2-9392-577C0E24FD05}">
      <dgm:prSet/>
      <dgm:spPr/>
      <dgm:t>
        <a:bodyPr/>
        <a:lstStyle/>
        <a:p>
          <a:endParaRPr lang="lv-LV"/>
        </a:p>
      </dgm:t>
    </dgm:pt>
    <dgm:pt modelId="{4B8F7B19-3731-41AE-96FF-48D497EF98B6}">
      <dgm:prSet phldrT="[Text]" custT="1"/>
      <dgm:spPr>
        <a:solidFill>
          <a:schemeClr val="accent2">
            <a:lumMod val="75000"/>
          </a:schemeClr>
        </a:solidFill>
      </dgm:spPr>
      <dgm:t>
        <a:bodyPr/>
        <a:lstStyle/>
        <a:p>
          <a:r>
            <a:rPr lang="lv-LV" sz="1400" b="0" i="0" noProof="0" dirty="0">
              <a:effectLst/>
              <a:latin typeface="Arial" panose="020B0604020202020204" pitchFamily="34" charset="0"/>
              <a:ea typeface="Calibri" panose="020F0502020204030204" pitchFamily="34" charset="0"/>
              <a:cs typeface="Arial" panose="020B0604020202020204" pitchFamily="34" charset="0"/>
            </a:rPr>
            <a:t>Atbildības uzņemšanās</a:t>
          </a:r>
        </a:p>
        <a:p>
          <a:r>
            <a:rPr lang="lv-LV" sz="1400" b="0" i="0" noProof="0" dirty="0">
              <a:effectLst/>
              <a:latin typeface="Arial" panose="020B0604020202020204" pitchFamily="34" charset="0"/>
              <a:ea typeface="Calibri" panose="020F0502020204030204" pitchFamily="34" charset="0"/>
              <a:cs typeface="Arial" panose="020B0604020202020204" pitchFamily="34" charset="0"/>
            </a:rPr>
            <a:t>Sāpju mazināšanas paņēmieni</a:t>
          </a:r>
        </a:p>
        <a:p>
          <a:r>
            <a:rPr lang="lv-LV" sz="1400" b="0" i="0" noProof="0" dirty="0">
              <a:effectLst/>
              <a:latin typeface="Arial" panose="020B0604020202020204" pitchFamily="34" charset="0"/>
              <a:ea typeface="Calibri" panose="020F0502020204030204" pitchFamily="34" charset="0"/>
              <a:cs typeface="Arial" panose="020B0604020202020204" pitchFamily="34" charset="0"/>
            </a:rPr>
            <a:t>Ieklausīšanās sevī</a:t>
          </a:r>
          <a:endParaRPr lang="lv-LV" sz="1400" noProof="0" dirty="0">
            <a:latin typeface="Arial" panose="020B0604020202020204" pitchFamily="34" charset="0"/>
            <a:cs typeface="Arial" panose="020B0604020202020204" pitchFamily="34" charset="0"/>
          </a:endParaRPr>
        </a:p>
      </dgm:t>
    </dgm:pt>
    <dgm:pt modelId="{88225531-2790-4067-8D5D-C8EE48C8C01D}" type="parTrans" cxnId="{99C036B0-C7A6-4430-909D-AEAB56EF4E74}">
      <dgm:prSet/>
      <dgm:spPr/>
      <dgm:t>
        <a:bodyPr/>
        <a:lstStyle/>
        <a:p>
          <a:endParaRPr lang="lv-LV"/>
        </a:p>
      </dgm:t>
    </dgm:pt>
    <dgm:pt modelId="{5A7B2048-20F1-4D4A-8125-8F206717C1CB}" type="sibTrans" cxnId="{99C036B0-C7A6-4430-909D-AEAB56EF4E74}">
      <dgm:prSet/>
      <dgm:spPr/>
      <dgm:t>
        <a:bodyPr/>
        <a:lstStyle/>
        <a:p>
          <a:endParaRPr lang="lv-LV"/>
        </a:p>
      </dgm:t>
    </dgm:pt>
    <dgm:pt modelId="{02739B09-8FB8-417E-AAFE-C345594F4971}">
      <dgm:prSet phldrT="[Text]" custT="1"/>
      <dgm:spPr>
        <a:solidFill>
          <a:schemeClr val="bg2">
            <a:lumMod val="90000"/>
            <a:alpha val="90000"/>
          </a:schemeClr>
        </a:solidFill>
      </dgm:spPr>
      <dgm:t>
        <a:bodyPr/>
        <a:lstStyle/>
        <a:p>
          <a:r>
            <a:rPr lang="lv-LV" sz="1800" noProof="0" dirty="0">
              <a:latin typeface="Arial" panose="020B0604020202020204" pitchFamily="34" charset="0"/>
              <a:cs typeface="Arial" panose="020B0604020202020204" pitchFamily="34" charset="0"/>
            </a:rPr>
            <a:t>Traucējošie faktori</a:t>
          </a:r>
        </a:p>
      </dgm:t>
    </dgm:pt>
    <dgm:pt modelId="{85FDDA60-7431-408C-BCAE-D3B9512CCAA1}" type="parTrans" cxnId="{E7F8F38C-26FA-4C76-B782-38DECE122805}">
      <dgm:prSet/>
      <dgm:spPr/>
      <dgm:t>
        <a:bodyPr/>
        <a:lstStyle/>
        <a:p>
          <a:endParaRPr lang="lv-LV"/>
        </a:p>
      </dgm:t>
    </dgm:pt>
    <dgm:pt modelId="{D20F185B-58B3-40D7-AFAA-605BA439D068}" type="sibTrans" cxnId="{E7F8F38C-26FA-4C76-B782-38DECE122805}">
      <dgm:prSet/>
      <dgm:spPr/>
      <dgm:t>
        <a:bodyPr/>
        <a:lstStyle/>
        <a:p>
          <a:endParaRPr lang="lv-LV"/>
        </a:p>
      </dgm:t>
    </dgm:pt>
    <dgm:pt modelId="{A2332B2D-01B1-4BE0-BD5C-BB4236C11148}">
      <dgm:prSet phldrT="[Text]" custT="1"/>
      <dgm:spPr>
        <a:solidFill>
          <a:schemeClr val="accent3">
            <a:lumMod val="75000"/>
          </a:schemeClr>
        </a:solidFill>
      </dgm:spPr>
      <dgm:t>
        <a:bodyPr/>
        <a:lstStyle/>
        <a:p>
          <a:r>
            <a:rPr lang="lv-LV" sz="1400" noProof="0" dirty="0">
              <a:latin typeface="Arial" panose="020B0604020202020204" pitchFamily="34" charset="0"/>
              <a:cs typeface="Arial" panose="020B0604020202020204" pitchFamily="34" charset="0"/>
            </a:rPr>
            <a:t>Citu vajadzību stādīšana augstāk</a:t>
          </a:r>
        </a:p>
        <a:p>
          <a:r>
            <a:rPr lang="lv-LV" sz="1400" noProof="0" dirty="0">
              <a:latin typeface="Arial" panose="020B0604020202020204" pitchFamily="34" charset="0"/>
              <a:cs typeface="Arial" panose="020B0604020202020204" pitchFamily="34" charset="0"/>
            </a:rPr>
            <a:t>Nepietiekamas rūpes par veselību</a:t>
          </a:r>
        </a:p>
        <a:p>
          <a:r>
            <a:rPr lang="lv-LV" sz="1400" noProof="0" dirty="0">
              <a:latin typeface="Arial" panose="020B0604020202020204" pitchFamily="34" charset="0"/>
              <a:cs typeface="Arial" panose="020B0604020202020204" pitchFamily="34" charset="0"/>
            </a:rPr>
            <a:t>Neatbilstoša fiziskā slodze</a:t>
          </a:r>
        </a:p>
      </dgm:t>
    </dgm:pt>
    <dgm:pt modelId="{B1AA1288-EA43-423C-B2A4-B4E2D7E17404}" type="parTrans" cxnId="{A62CCB51-214E-48E6-B9E0-E204B26ACE7D}">
      <dgm:prSet/>
      <dgm:spPr/>
      <dgm:t>
        <a:bodyPr/>
        <a:lstStyle/>
        <a:p>
          <a:endParaRPr lang="lv-LV"/>
        </a:p>
      </dgm:t>
    </dgm:pt>
    <dgm:pt modelId="{27C8B192-C5E0-4E84-BEBE-9F8D4A6D17AE}" type="sibTrans" cxnId="{A62CCB51-214E-48E6-B9E0-E204B26ACE7D}">
      <dgm:prSet/>
      <dgm:spPr/>
      <dgm:t>
        <a:bodyPr/>
        <a:lstStyle/>
        <a:p>
          <a:endParaRPr lang="lv-LV"/>
        </a:p>
      </dgm:t>
    </dgm:pt>
    <dgm:pt modelId="{4505FFFC-4A73-4EBA-ACDD-274D2897FFE2}">
      <dgm:prSet phldrT="[Text]" custT="1"/>
      <dgm:spPr>
        <a:solidFill>
          <a:schemeClr val="accent3">
            <a:lumMod val="75000"/>
          </a:schemeClr>
        </a:solidFill>
      </dgm:spPr>
      <dgm:t>
        <a:bodyPr/>
        <a:lstStyle/>
        <a:p>
          <a:r>
            <a:rPr lang="lv-LV" sz="1400" noProof="0" dirty="0">
              <a:latin typeface="Arial" panose="020B0604020202020204" pitchFamily="34" charset="0"/>
              <a:cs typeface="Arial" panose="020B0604020202020204" pitchFamily="34" charset="0"/>
            </a:rPr>
            <a:t>Sāpju saistība ar emocionālo stāvokli</a:t>
          </a:r>
        </a:p>
      </dgm:t>
    </dgm:pt>
    <dgm:pt modelId="{786DAFFD-FE5B-48C6-A08D-E257AE4D5770}" type="parTrans" cxnId="{16E85431-06AF-4BAC-AB6A-4AAA8C30F33F}">
      <dgm:prSet/>
      <dgm:spPr/>
      <dgm:t>
        <a:bodyPr/>
        <a:lstStyle/>
        <a:p>
          <a:endParaRPr lang="lv-LV"/>
        </a:p>
      </dgm:t>
    </dgm:pt>
    <dgm:pt modelId="{717CEF79-7E04-42FA-99F4-2041FE4B2E36}" type="sibTrans" cxnId="{16E85431-06AF-4BAC-AB6A-4AAA8C30F33F}">
      <dgm:prSet/>
      <dgm:spPr/>
      <dgm:t>
        <a:bodyPr/>
        <a:lstStyle/>
        <a:p>
          <a:endParaRPr lang="lv-LV"/>
        </a:p>
      </dgm:t>
    </dgm:pt>
    <dgm:pt modelId="{02000724-6A91-49D2-8457-0507F9A46E87}">
      <dgm:prSet phldrT="[Text]" custT="1"/>
      <dgm:spPr>
        <a:solidFill>
          <a:schemeClr val="accent3">
            <a:lumMod val="75000"/>
          </a:schemeClr>
        </a:solidFill>
      </dgm:spPr>
      <dgm:t>
        <a:bodyPr/>
        <a:lstStyle/>
        <a:p>
          <a:r>
            <a:rPr lang="lv-LV" sz="1400" noProof="0" dirty="0">
              <a:latin typeface="Arial" panose="020B0604020202020204" pitchFamily="34" charset="0"/>
              <a:cs typeface="Arial" panose="020B0604020202020204" pitchFamily="34" charset="0"/>
            </a:rPr>
            <a:t>Informācijas trūkums par sāpju cēloņiem un slimību</a:t>
          </a:r>
        </a:p>
      </dgm:t>
    </dgm:pt>
    <dgm:pt modelId="{4E51EBEC-6605-44D9-BA88-1FD4CDE2169D}" type="parTrans" cxnId="{15A262F6-B989-4BB4-8703-F94D0950F0CF}">
      <dgm:prSet/>
      <dgm:spPr/>
      <dgm:t>
        <a:bodyPr/>
        <a:lstStyle/>
        <a:p>
          <a:endParaRPr lang="lv-LV"/>
        </a:p>
      </dgm:t>
    </dgm:pt>
    <dgm:pt modelId="{5E7D5A55-942A-4722-8058-13F3EE971089}" type="sibTrans" cxnId="{15A262F6-B989-4BB4-8703-F94D0950F0CF}">
      <dgm:prSet/>
      <dgm:spPr/>
      <dgm:t>
        <a:bodyPr/>
        <a:lstStyle/>
        <a:p>
          <a:endParaRPr lang="lv-LV"/>
        </a:p>
      </dgm:t>
    </dgm:pt>
    <dgm:pt modelId="{D7243402-1E46-44B7-B4D9-CD06AC173F80}">
      <dgm:prSet phldrT="[Text]" custT="1"/>
      <dgm:spPr>
        <a:solidFill>
          <a:schemeClr val="accent2">
            <a:lumMod val="75000"/>
          </a:schemeClr>
        </a:solidFill>
      </dgm:spPr>
      <dgm:t>
        <a:bodyPr/>
        <a:lstStyle/>
        <a:p>
          <a:r>
            <a:rPr lang="lv-LV" sz="1400" noProof="0" dirty="0" err="1">
              <a:latin typeface="Arial" panose="020B0604020202020204" pitchFamily="34" charset="0"/>
              <a:cs typeface="Arial" panose="020B0604020202020204" pitchFamily="34" charset="0"/>
            </a:rPr>
            <a:t>Drošticamas</a:t>
          </a:r>
          <a:r>
            <a:rPr lang="lv-LV" sz="1400" noProof="0" dirty="0">
              <a:latin typeface="Arial" panose="020B0604020202020204" pitchFamily="34" charset="0"/>
              <a:cs typeface="Arial" panose="020B0604020202020204" pitchFamily="34" charset="0"/>
            </a:rPr>
            <a:t> informācijas pieejamība</a:t>
          </a:r>
        </a:p>
      </dgm:t>
    </dgm:pt>
    <dgm:pt modelId="{43CB3BE6-4009-4AF4-B876-0C6B328F7AB9}" type="sibTrans" cxnId="{79A2C461-59C7-4E9C-A970-75B6180896C8}">
      <dgm:prSet/>
      <dgm:spPr/>
      <dgm:t>
        <a:bodyPr/>
        <a:lstStyle/>
        <a:p>
          <a:endParaRPr lang="lv-LV"/>
        </a:p>
      </dgm:t>
    </dgm:pt>
    <dgm:pt modelId="{8C13C834-79B9-49FB-8EB0-0C05AC78E29C}" type="parTrans" cxnId="{79A2C461-59C7-4E9C-A970-75B6180896C8}">
      <dgm:prSet/>
      <dgm:spPr/>
      <dgm:t>
        <a:bodyPr/>
        <a:lstStyle/>
        <a:p>
          <a:endParaRPr lang="lv-LV"/>
        </a:p>
      </dgm:t>
    </dgm:pt>
    <dgm:pt modelId="{1DB5207A-485B-4D3E-9D67-6FEDB3265777}">
      <dgm:prSet phldrT="[Text]" custT="1"/>
      <dgm:spPr>
        <a:solidFill>
          <a:schemeClr val="accent2">
            <a:lumMod val="75000"/>
          </a:schemeClr>
        </a:solidFill>
      </dgm:spPr>
      <dgm:t>
        <a:bodyPr/>
        <a:lstStyle/>
        <a:p>
          <a:r>
            <a:rPr lang="lv-LV" sz="1400" b="0" i="0" noProof="0" dirty="0">
              <a:effectLst/>
              <a:latin typeface="Arial" panose="020B0604020202020204" pitchFamily="34" charset="0"/>
              <a:ea typeface="Calibri" panose="020F0502020204030204" pitchFamily="34" charset="0"/>
              <a:cs typeface="Arial" panose="020B0604020202020204" pitchFamily="34" charset="0"/>
            </a:rPr>
            <a:t>Iekšējās perspektīvas maiņa </a:t>
          </a:r>
        </a:p>
        <a:p>
          <a:r>
            <a:rPr lang="lv-LV" sz="1400" b="0" i="0" noProof="0" dirty="0">
              <a:effectLst/>
              <a:latin typeface="Arial" panose="020B0604020202020204" pitchFamily="34" charset="0"/>
              <a:ea typeface="Calibri" panose="020F0502020204030204" pitchFamily="34" charset="0"/>
              <a:cs typeface="Arial" panose="020B0604020202020204" pitchFamily="34" charset="0"/>
            </a:rPr>
            <a:t>Pievēršanās aktivitātēm, kas dod prieku un ļauj aizmirsties no sāpēm </a:t>
          </a:r>
          <a:endParaRPr lang="lv-LV" sz="1400" noProof="0" dirty="0">
            <a:latin typeface="Arial" panose="020B0604020202020204" pitchFamily="34" charset="0"/>
            <a:cs typeface="Arial" panose="020B0604020202020204" pitchFamily="34" charset="0"/>
          </a:endParaRPr>
        </a:p>
      </dgm:t>
    </dgm:pt>
    <dgm:pt modelId="{64D79E7F-EB1A-41F6-979A-B9F45BF14DA4}" type="sibTrans" cxnId="{7A3F1F7A-D7BB-4A19-85B4-3A16EBB5BD49}">
      <dgm:prSet/>
      <dgm:spPr/>
      <dgm:t>
        <a:bodyPr/>
        <a:lstStyle/>
        <a:p>
          <a:endParaRPr lang="lv-LV"/>
        </a:p>
      </dgm:t>
    </dgm:pt>
    <dgm:pt modelId="{903EC7EE-CD13-42E4-B0AF-D9C92B8987C0}" type="parTrans" cxnId="{7A3F1F7A-D7BB-4A19-85B4-3A16EBB5BD49}">
      <dgm:prSet/>
      <dgm:spPr/>
      <dgm:t>
        <a:bodyPr/>
        <a:lstStyle/>
        <a:p>
          <a:endParaRPr lang="lv-LV"/>
        </a:p>
      </dgm:t>
    </dgm:pt>
    <dgm:pt modelId="{F6D52EF5-1DEF-4187-8685-A236CB64B8FA}">
      <dgm:prSet phldrT="[Text]" custT="1"/>
      <dgm:spPr>
        <a:solidFill>
          <a:schemeClr val="accent2">
            <a:lumMod val="75000"/>
          </a:schemeClr>
        </a:solidFill>
      </dgm:spPr>
      <dgm:t>
        <a:bodyPr/>
        <a:lstStyle/>
        <a:p>
          <a:br>
            <a:rPr lang="lv-LV" sz="1400" noProof="0" dirty="0">
              <a:latin typeface="Arial" panose="020B0604020202020204" pitchFamily="34" charset="0"/>
              <a:cs typeface="Arial" panose="020B0604020202020204" pitchFamily="34" charset="0"/>
            </a:rPr>
          </a:br>
          <a:r>
            <a:rPr lang="lv-LV" sz="1400" b="0" i="0" noProof="0" dirty="0">
              <a:effectLst/>
              <a:latin typeface="Arial" panose="020B0604020202020204" pitchFamily="34" charset="0"/>
              <a:ea typeface="Calibri" panose="020F0502020204030204" pitchFamily="34" charset="0"/>
              <a:cs typeface="Arial" panose="020B0604020202020204" pitchFamily="34" charset="0"/>
            </a:rPr>
            <a:t>Apkārtējo atbalsta un iedvesmas nozīme </a:t>
          </a:r>
          <a:endParaRPr lang="lv-LV" sz="1600" noProof="0" dirty="0">
            <a:latin typeface="Arial" panose="020B0604020202020204" pitchFamily="34" charset="0"/>
            <a:cs typeface="Arial" panose="020B0604020202020204" pitchFamily="34" charset="0"/>
          </a:endParaRPr>
        </a:p>
      </dgm:t>
    </dgm:pt>
    <dgm:pt modelId="{4B38DDC6-0865-4A66-989C-F352C10ED07D}" type="parTrans" cxnId="{24484157-BAFD-442B-8ACA-30AB926901AD}">
      <dgm:prSet/>
      <dgm:spPr/>
      <dgm:t>
        <a:bodyPr/>
        <a:lstStyle/>
        <a:p>
          <a:endParaRPr lang="lv-LV"/>
        </a:p>
      </dgm:t>
    </dgm:pt>
    <dgm:pt modelId="{21CE1D2D-6F13-4CDB-B04C-70098A1AD196}" type="sibTrans" cxnId="{24484157-BAFD-442B-8ACA-30AB926901AD}">
      <dgm:prSet/>
      <dgm:spPr/>
      <dgm:t>
        <a:bodyPr/>
        <a:lstStyle/>
        <a:p>
          <a:endParaRPr lang="lv-LV"/>
        </a:p>
      </dgm:t>
    </dgm:pt>
    <dgm:pt modelId="{78DD9BF2-E06B-4F4D-A828-7B72BFAEDAC7}">
      <dgm:prSet phldrT="[Text]" custT="1"/>
      <dgm:spPr>
        <a:solidFill>
          <a:schemeClr val="accent3">
            <a:lumMod val="75000"/>
          </a:schemeClr>
        </a:solidFill>
      </dgm:spPr>
      <dgm:t>
        <a:bodyPr/>
        <a:lstStyle/>
        <a:p>
          <a:r>
            <a:rPr lang="lv-LV" sz="1400" b="0" i="0" noProof="0" dirty="0">
              <a:effectLst/>
              <a:latin typeface="Arial" panose="020B0604020202020204" pitchFamily="34" charset="0"/>
              <a:ea typeface="Calibri" panose="020F0502020204030204" pitchFamily="34" charset="0"/>
              <a:cs typeface="Arial" panose="020B0604020202020204" pitchFamily="34" charset="0"/>
            </a:rPr>
            <a:t>Sociālā atbalsta lūgšanas/saņemšanas grūtības </a:t>
          </a:r>
          <a:endParaRPr lang="lv-LV" sz="1400" noProof="0" dirty="0">
            <a:latin typeface="Arial" panose="020B0604020202020204" pitchFamily="34" charset="0"/>
            <a:cs typeface="Arial" panose="020B0604020202020204" pitchFamily="34" charset="0"/>
          </a:endParaRPr>
        </a:p>
      </dgm:t>
    </dgm:pt>
    <dgm:pt modelId="{F9C90FBB-13DB-470E-8152-8F5D51B4857E}" type="parTrans" cxnId="{946398E2-F6C9-4BB3-AA10-E006A17CDB8F}">
      <dgm:prSet/>
      <dgm:spPr/>
      <dgm:t>
        <a:bodyPr/>
        <a:lstStyle/>
        <a:p>
          <a:endParaRPr lang="lv-LV"/>
        </a:p>
      </dgm:t>
    </dgm:pt>
    <dgm:pt modelId="{1EA29275-2A24-42A9-A7C7-C8627D0AB8D2}" type="sibTrans" cxnId="{946398E2-F6C9-4BB3-AA10-E006A17CDB8F}">
      <dgm:prSet/>
      <dgm:spPr/>
      <dgm:t>
        <a:bodyPr/>
        <a:lstStyle/>
        <a:p>
          <a:endParaRPr lang="lv-LV"/>
        </a:p>
      </dgm:t>
    </dgm:pt>
    <dgm:pt modelId="{8C76D37B-69FE-4E08-AD1E-1089DF0BFB40}">
      <dgm:prSet phldrT="[Text]" custT="1"/>
      <dgm:spPr>
        <a:solidFill>
          <a:schemeClr val="tx1">
            <a:lumMod val="75000"/>
            <a:lumOff val="25000"/>
          </a:schemeClr>
        </a:solidFill>
      </dgm:spPr>
      <dgm:t>
        <a:bodyPr/>
        <a:lstStyle/>
        <a:p>
          <a:endParaRPr lang="lv-LV" noProof="0" dirty="0"/>
        </a:p>
      </dgm:t>
    </dgm:pt>
    <dgm:pt modelId="{F1425752-B952-478B-B7B0-0E48C67D61B7}" type="parTrans" cxnId="{EA76E07D-688F-4E49-9BA7-CFBE132EEEFB}">
      <dgm:prSet/>
      <dgm:spPr/>
      <dgm:t>
        <a:bodyPr/>
        <a:lstStyle/>
        <a:p>
          <a:endParaRPr lang="lv-LV"/>
        </a:p>
      </dgm:t>
    </dgm:pt>
    <dgm:pt modelId="{C74BB4CD-F88F-4DD9-9D9D-8CC2ED91F39F}" type="sibTrans" cxnId="{EA76E07D-688F-4E49-9BA7-CFBE132EEEFB}">
      <dgm:prSet/>
      <dgm:spPr/>
      <dgm:t>
        <a:bodyPr/>
        <a:lstStyle/>
        <a:p>
          <a:endParaRPr lang="lv-LV"/>
        </a:p>
      </dgm:t>
    </dgm:pt>
    <dgm:pt modelId="{FCAE9CA3-6837-4379-8A74-E12A2D227845}">
      <dgm:prSet phldrT="[Text]" custT="1"/>
      <dgm:spPr>
        <a:solidFill>
          <a:schemeClr val="tx1">
            <a:lumMod val="75000"/>
            <a:lumOff val="25000"/>
          </a:schemeClr>
        </a:solidFill>
      </dgm:spPr>
      <dgm:t>
        <a:bodyPr/>
        <a:lstStyle/>
        <a:p>
          <a:endParaRPr lang="lv-LV" sz="1600" noProof="0" dirty="0">
            <a:latin typeface="Arial" panose="020B0604020202020204" pitchFamily="34" charset="0"/>
            <a:cs typeface="Arial" panose="020B0604020202020204" pitchFamily="34" charset="0"/>
          </a:endParaRPr>
        </a:p>
      </dgm:t>
    </dgm:pt>
    <dgm:pt modelId="{13105E0E-EF52-45B0-91F4-66E3DBFB1855}" type="sibTrans" cxnId="{3BBF5005-F73A-4FF9-902A-DC9B17525B43}">
      <dgm:prSet/>
      <dgm:spPr/>
      <dgm:t>
        <a:bodyPr/>
        <a:lstStyle/>
        <a:p>
          <a:endParaRPr lang="lv-LV"/>
        </a:p>
      </dgm:t>
    </dgm:pt>
    <dgm:pt modelId="{A2D9F6F3-6F4F-43B2-829C-A3492E37D639}" type="parTrans" cxnId="{3BBF5005-F73A-4FF9-902A-DC9B17525B43}">
      <dgm:prSet/>
      <dgm:spPr/>
      <dgm:t>
        <a:bodyPr/>
        <a:lstStyle/>
        <a:p>
          <a:endParaRPr lang="lv-LV"/>
        </a:p>
      </dgm:t>
    </dgm:pt>
    <dgm:pt modelId="{1D9B837D-85B9-D745-BEA9-9827AAEEE821}">
      <dgm:prSet phldrT="[Text]" custScaleX="123901" custScaleY="48136" custLinFactNeighborX="18785" custLinFactNeighborY="1932"/>
      <dgm:spPr>
        <a:solidFill>
          <a:schemeClr val="bg2">
            <a:lumMod val="90000"/>
            <a:alpha val="90000"/>
          </a:schemeClr>
        </a:solidFill>
      </dgm:spPr>
      <dgm:t>
        <a:bodyPr/>
        <a:lstStyle/>
        <a:p>
          <a:endParaRPr lang="lv-LV"/>
        </a:p>
      </dgm:t>
    </dgm:pt>
    <dgm:pt modelId="{7A71079E-30A6-A045-81BF-FBD93E1906DC}" type="parTrans" cxnId="{D41AB5A5-230B-EA4C-B248-A6797C4F183B}">
      <dgm:prSet/>
      <dgm:spPr/>
      <dgm:t>
        <a:bodyPr/>
        <a:lstStyle/>
        <a:p>
          <a:endParaRPr lang="en-GB"/>
        </a:p>
      </dgm:t>
    </dgm:pt>
    <dgm:pt modelId="{F11234C4-9225-3C43-BABC-D5EEC5895A2E}" type="sibTrans" cxnId="{D41AB5A5-230B-EA4C-B248-A6797C4F183B}">
      <dgm:prSet/>
      <dgm:spPr/>
      <dgm:t>
        <a:bodyPr/>
        <a:lstStyle/>
        <a:p>
          <a:endParaRPr lang="en-GB"/>
        </a:p>
      </dgm:t>
    </dgm:pt>
    <dgm:pt modelId="{320BA71B-CEC3-46FA-A07C-147663F161E1}" type="pres">
      <dgm:prSet presAssocID="{E8A8105C-A1C9-4F4B-A075-2BE6D323F786}" presName="outerComposite" presStyleCnt="0">
        <dgm:presLayoutVars>
          <dgm:chMax val="2"/>
          <dgm:animLvl val="lvl"/>
          <dgm:resizeHandles val="exact"/>
        </dgm:presLayoutVars>
      </dgm:prSet>
      <dgm:spPr/>
    </dgm:pt>
    <dgm:pt modelId="{F3799952-1612-4E14-93C3-129D00FCEB2D}" type="pres">
      <dgm:prSet presAssocID="{E8A8105C-A1C9-4F4B-A075-2BE6D323F786}" presName="dummyMaxCanvas" presStyleCnt="0"/>
      <dgm:spPr/>
    </dgm:pt>
    <dgm:pt modelId="{603C7F3A-86DB-40C3-963E-16699F483A76}" type="pres">
      <dgm:prSet presAssocID="{E8A8105C-A1C9-4F4B-A075-2BE6D323F786}" presName="parentComposite" presStyleCnt="0"/>
      <dgm:spPr/>
    </dgm:pt>
    <dgm:pt modelId="{A7F3A95F-AED5-46C0-9F48-CA8AD750EEF6}" type="pres">
      <dgm:prSet presAssocID="{E8A8105C-A1C9-4F4B-A075-2BE6D323F786}" presName="parent1" presStyleLbl="alignAccFollowNode1" presStyleIdx="0" presStyleCnt="4" custScaleX="117707" custScaleY="48136" custLinFactNeighborX="-14490" custLinFactNeighborY="-469">
        <dgm:presLayoutVars>
          <dgm:chMax val="4"/>
        </dgm:presLayoutVars>
      </dgm:prSet>
      <dgm:spPr/>
    </dgm:pt>
    <dgm:pt modelId="{7648943F-1800-4149-8ACD-7437CEBCF3D2}" type="pres">
      <dgm:prSet presAssocID="{E8A8105C-A1C9-4F4B-A075-2BE6D323F786}" presName="parent2" presStyleLbl="alignAccFollowNode1" presStyleIdx="1" presStyleCnt="4" custScaleX="123901" custScaleY="48136" custLinFactNeighborX="18785" custLinFactNeighborY="1932">
        <dgm:presLayoutVars>
          <dgm:chMax val="4"/>
        </dgm:presLayoutVars>
      </dgm:prSet>
      <dgm:spPr/>
    </dgm:pt>
    <dgm:pt modelId="{8DB68DB0-541D-4014-B976-E42082DA0016}" type="pres">
      <dgm:prSet presAssocID="{E8A8105C-A1C9-4F4B-A075-2BE6D323F786}" presName="childrenComposite" presStyleCnt="0"/>
      <dgm:spPr/>
    </dgm:pt>
    <dgm:pt modelId="{0B3DB300-0E72-4769-93B3-182B6313278E}" type="pres">
      <dgm:prSet presAssocID="{E8A8105C-A1C9-4F4B-A075-2BE6D323F786}" presName="dummyMaxCanvas_ChildArea" presStyleCnt="0"/>
      <dgm:spPr/>
    </dgm:pt>
    <dgm:pt modelId="{DAAA6C31-E615-4CB8-A827-DA1453B29B73}" type="pres">
      <dgm:prSet presAssocID="{E8A8105C-A1C9-4F4B-A075-2BE6D323F786}" presName="fulcrum" presStyleLbl="alignAccFollowNode1" presStyleIdx="2" presStyleCnt="4"/>
      <dgm:spPr>
        <a:solidFill>
          <a:schemeClr val="bg2">
            <a:lumMod val="50000"/>
            <a:alpha val="90000"/>
          </a:schemeClr>
        </a:solidFill>
      </dgm:spPr>
    </dgm:pt>
    <dgm:pt modelId="{8995C90A-2367-4C83-9D29-011CDF1B1341}" type="pres">
      <dgm:prSet presAssocID="{E8A8105C-A1C9-4F4B-A075-2BE6D323F786}" presName="balance_44" presStyleLbl="alignAccFollowNode1" presStyleIdx="3" presStyleCnt="4">
        <dgm:presLayoutVars>
          <dgm:bulletEnabled val="1"/>
        </dgm:presLayoutVars>
      </dgm:prSet>
      <dgm:spPr>
        <a:solidFill>
          <a:schemeClr val="bg2">
            <a:lumMod val="50000"/>
            <a:alpha val="90000"/>
          </a:schemeClr>
        </a:solidFill>
      </dgm:spPr>
    </dgm:pt>
    <dgm:pt modelId="{4403AD07-6E7E-4554-87CD-8EDAEB7E5C11}" type="pres">
      <dgm:prSet presAssocID="{E8A8105C-A1C9-4F4B-A075-2BE6D323F786}" presName="right_44_1" presStyleLbl="node1" presStyleIdx="0" presStyleCnt="8" custScaleX="159729" custScaleY="117419" custLinFactY="-182746" custLinFactNeighborX="17357" custLinFactNeighborY="-200000">
        <dgm:presLayoutVars>
          <dgm:bulletEnabled val="1"/>
        </dgm:presLayoutVars>
      </dgm:prSet>
      <dgm:spPr/>
    </dgm:pt>
    <dgm:pt modelId="{ECB2C167-3A94-45F5-8F46-1DB46C97DF83}" type="pres">
      <dgm:prSet presAssocID="{E8A8105C-A1C9-4F4B-A075-2BE6D323F786}" presName="right_44_2" presStyleLbl="node1" presStyleIdx="1" presStyleCnt="8" custScaleX="160688" custScaleY="117419" custLinFactY="-46334" custLinFactNeighborX="16838" custLinFactNeighborY="-100000">
        <dgm:presLayoutVars>
          <dgm:bulletEnabled val="1"/>
        </dgm:presLayoutVars>
      </dgm:prSet>
      <dgm:spPr/>
    </dgm:pt>
    <dgm:pt modelId="{9E525AA8-7CA0-4BC3-8C24-2ECAA0707068}" type="pres">
      <dgm:prSet presAssocID="{E8A8105C-A1C9-4F4B-A075-2BE6D323F786}" presName="right_44_3" presStyleLbl="node1" presStyleIdx="2" presStyleCnt="8" custScaleX="160273" custScaleY="119440" custLinFactY="100000" custLinFactNeighborX="17162" custLinFactNeighborY="133694">
        <dgm:presLayoutVars>
          <dgm:bulletEnabled val="1"/>
        </dgm:presLayoutVars>
      </dgm:prSet>
      <dgm:spPr/>
    </dgm:pt>
    <dgm:pt modelId="{69B6236B-6866-49FF-A4F2-8AC855D91CD8}" type="pres">
      <dgm:prSet presAssocID="{E8A8105C-A1C9-4F4B-A075-2BE6D323F786}" presName="right_44_4" presStyleLbl="node1" presStyleIdx="3" presStyleCnt="8" custScaleX="157772" custScaleY="129222" custLinFactY="100000" custLinFactNeighborX="16302" custLinFactNeighborY="106834">
        <dgm:presLayoutVars>
          <dgm:bulletEnabled val="1"/>
        </dgm:presLayoutVars>
      </dgm:prSet>
      <dgm:spPr/>
    </dgm:pt>
    <dgm:pt modelId="{D0EE3827-D35A-47D5-B350-D087A29778AE}" type="pres">
      <dgm:prSet presAssocID="{E8A8105C-A1C9-4F4B-A075-2BE6D323F786}" presName="left_44_1" presStyleLbl="node1" presStyleIdx="4" presStyleCnt="8" custScaleX="163984" custScaleY="115126" custLinFactY="-186894" custLinFactNeighborX="-12125" custLinFactNeighborY="-200000">
        <dgm:presLayoutVars>
          <dgm:bulletEnabled val="1"/>
        </dgm:presLayoutVars>
      </dgm:prSet>
      <dgm:spPr/>
    </dgm:pt>
    <dgm:pt modelId="{A84C617A-3895-4BBE-B7A6-1C6D0BF360B5}" type="pres">
      <dgm:prSet presAssocID="{E8A8105C-A1C9-4F4B-A075-2BE6D323F786}" presName="left_44_2" presStyleLbl="node1" presStyleIdx="5" presStyleCnt="8" custScaleX="164696" custScaleY="127948" custLinFactY="-43671" custLinFactNeighborX="-12481" custLinFactNeighborY="-100000">
        <dgm:presLayoutVars>
          <dgm:bulletEnabled val="1"/>
        </dgm:presLayoutVars>
      </dgm:prSet>
      <dgm:spPr/>
    </dgm:pt>
    <dgm:pt modelId="{5AE7A2DA-5911-47FC-80BB-7B069E604577}" type="pres">
      <dgm:prSet presAssocID="{E8A8105C-A1C9-4F4B-A075-2BE6D323F786}" presName="left_44_3" presStyleLbl="node1" presStyleIdx="6" presStyleCnt="8" custScaleX="161842" custScaleY="124294" custLinFactY="100000" custLinFactNeighborX="-11054" custLinFactNeighborY="131517">
        <dgm:presLayoutVars>
          <dgm:bulletEnabled val="1"/>
        </dgm:presLayoutVars>
      </dgm:prSet>
      <dgm:spPr/>
    </dgm:pt>
    <dgm:pt modelId="{60140D61-1C72-49EB-B50B-DFF480116E87}" type="pres">
      <dgm:prSet presAssocID="{E8A8105C-A1C9-4F4B-A075-2BE6D323F786}" presName="left_44_4" presStyleLbl="node1" presStyleIdx="7" presStyleCnt="8" custScaleX="161746" custScaleY="119166" custLinFactY="100000" custLinFactNeighborX="-11006" custLinFactNeighborY="102955">
        <dgm:presLayoutVars>
          <dgm:bulletEnabled val="1"/>
        </dgm:presLayoutVars>
      </dgm:prSet>
      <dgm:spPr/>
    </dgm:pt>
  </dgm:ptLst>
  <dgm:cxnLst>
    <dgm:cxn modelId="{3BBF5005-F73A-4FF9-902A-DC9B17525B43}" srcId="{79BC5765-A6ED-4F10-A998-9C9952C595F0}" destId="{FCAE9CA3-6837-4379-8A74-E12A2D227845}" srcOrd="5" destOrd="0" parTransId="{A2D9F6F3-6F4F-43B2-829C-A3492E37D639}" sibTransId="{13105E0E-EF52-45B0-91F4-66E3DBFB1855}"/>
    <dgm:cxn modelId="{34ADB108-630E-49B8-B961-6A778724AF29}" type="presOf" srcId="{4B8F7B19-3731-41AE-96FF-48D497EF98B6}" destId="{D0EE3827-D35A-47D5-B350-D087A29778AE}" srcOrd="0" destOrd="0" presId="urn:microsoft.com/office/officeart/2005/8/layout/balance1"/>
    <dgm:cxn modelId="{16E85431-06AF-4BAC-AB6A-4AAA8C30F33F}" srcId="{02739B09-8FB8-417E-AAFE-C345594F4971}" destId="{4505FFFC-4A73-4EBA-ACDD-274D2897FFE2}" srcOrd="1" destOrd="0" parTransId="{786DAFFD-FE5B-48C6-A08D-E257AE4D5770}" sibTransId="{717CEF79-7E04-42FA-99F4-2041FE4B2E36}"/>
    <dgm:cxn modelId="{DDF2C735-4174-469F-94E0-F0496396113E}" type="presOf" srcId="{E8A8105C-A1C9-4F4B-A075-2BE6D323F786}" destId="{320BA71B-CEC3-46FA-A07C-147663F161E1}" srcOrd="0" destOrd="0" presId="urn:microsoft.com/office/officeart/2005/8/layout/balance1"/>
    <dgm:cxn modelId="{48232D60-5FCC-4FC8-AD2B-C7FB51251794}" type="presOf" srcId="{78DD9BF2-E06B-4F4D-A828-7B72BFAEDAC7}" destId="{69B6236B-6866-49FF-A4F2-8AC855D91CD8}" srcOrd="0" destOrd="0" presId="urn:microsoft.com/office/officeart/2005/8/layout/balance1"/>
    <dgm:cxn modelId="{79A2C461-59C7-4E9C-A970-75B6180896C8}" srcId="{79BC5765-A6ED-4F10-A998-9C9952C595F0}" destId="{D7243402-1E46-44B7-B4D9-CD06AC173F80}" srcOrd="2" destOrd="0" parTransId="{8C13C834-79B9-49FB-8EB0-0C05AC78E29C}" sibTransId="{43CB3BE6-4009-4AF4-B876-0C6B328F7AB9}"/>
    <dgm:cxn modelId="{2C69676F-1565-488F-BAED-EE0BCA71F0E6}" type="presOf" srcId="{1DB5207A-485B-4D3E-9D67-6FEDB3265777}" destId="{A84C617A-3895-4BBE-B7A6-1C6D0BF360B5}" srcOrd="0" destOrd="0" presId="urn:microsoft.com/office/officeart/2005/8/layout/balance1"/>
    <dgm:cxn modelId="{A62CCB51-214E-48E6-B9E0-E204B26ACE7D}" srcId="{02739B09-8FB8-417E-AAFE-C345594F4971}" destId="{A2332B2D-01B1-4BE0-BD5C-BB4236C11148}" srcOrd="0" destOrd="0" parTransId="{B1AA1288-EA43-423C-B2A4-B4E2D7E17404}" sibTransId="{27C8B192-C5E0-4E84-BEBE-9F8D4A6D17AE}"/>
    <dgm:cxn modelId="{24484157-BAFD-442B-8ACA-30AB926901AD}" srcId="{79BC5765-A6ED-4F10-A998-9C9952C595F0}" destId="{F6D52EF5-1DEF-4187-8685-A236CB64B8FA}" srcOrd="3" destOrd="0" parTransId="{4B38DDC6-0865-4A66-989C-F352C10ED07D}" sibTransId="{21CE1D2D-6F13-4CDB-B04C-70098A1AD196}"/>
    <dgm:cxn modelId="{7A3F1F7A-D7BB-4A19-85B4-3A16EBB5BD49}" srcId="{79BC5765-A6ED-4F10-A998-9C9952C595F0}" destId="{1DB5207A-485B-4D3E-9D67-6FEDB3265777}" srcOrd="1" destOrd="0" parTransId="{903EC7EE-CD13-42E4-B0AF-D9C92B8987C0}" sibTransId="{64D79E7F-EB1A-41F6-979A-B9F45BF14DA4}"/>
    <dgm:cxn modelId="{EA76E07D-688F-4E49-9BA7-CFBE132EEEFB}" srcId="{79BC5765-A6ED-4F10-A998-9C9952C595F0}" destId="{8C76D37B-69FE-4E08-AD1E-1089DF0BFB40}" srcOrd="4" destOrd="0" parTransId="{F1425752-B952-478B-B7B0-0E48C67D61B7}" sibTransId="{C74BB4CD-F88F-4DD9-9D9D-8CC2ED91F39F}"/>
    <dgm:cxn modelId="{E7F8F38C-26FA-4C76-B782-38DECE122805}" srcId="{E8A8105C-A1C9-4F4B-A075-2BE6D323F786}" destId="{02739B09-8FB8-417E-AAFE-C345594F4971}" srcOrd="1" destOrd="0" parTransId="{85FDDA60-7431-408C-BCAE-D3B9512CCAA1}" sibTransId="{D20F185B-58B3-40D7-AFAA-605BA439D068}"/>
    <dgm:cxn modelId="{D41AB5A5-230B-EA4C-B248-A6797C4F183B}" srcId="{E8A8105C-A1C9-4F4B-A075-2BE6D323F786}" destId="{1D9B837D-85B9-D745-BEA9-9827AAEEE821}" srcOrd="2" destOrd="0" parTransId="{7A71079E-30A6-A045-81BF-FBD93E1906DC}" sibTransId="{F11234C4-9225-3C43-BABC-D5EEC5895A2E}"/>
    <dgm:cxn modelId="{99C036B0-C7A6-4430-909D-AEAB56EF4E74}" srcId="{79BC5765-A6ED-4F10-A998-9C9952C595F0}" destId="{4B8F7B19-3731-41AE-96FF-48D497EF98B6}" srcOrd="0" destOrd="0" parTransId="{88225531-2790-4067-8D5D-C8EE48C8C01D}" sibTransId="{5A7B2048-20F1-4D4A-8125-8F206717C1CB}"/>
    <dgm:cxn modelId="{AA4FADB3-64B1-46D8-8907-B2B7B49DFBD8}" type="presOf" srcId="{A2332B2D-01B1-4BE0-BD5C-BB4236C11148}" destId="{4403AD07-6E7E-4554-87CD-8EDAEB7E5C11}" srcOrd="0" destOrd="0" presId="urn:microsoft.com/office/officeart/2005/8/layout/balance1"/>
    <dgm:cxn modelId="{2FF641BB-DD9D-41DF-90D0-A50D58E29777}" type="presOf" srcId="{02739B09-8FB8-417E-AAFE-C345594F4971}" destId="{7648943F-1800-4149-8ACD-7437CEBCF3D2}" srcOrd="0" destOrd="0" presId="urn:microsoft.com/office/officeart/2005/8/layout/balance1"/>
    <dgm:cxn modelId="{624210C1-DC4F-49AA-9D26-356FF82B3DDD}" type="presOf" srcId="{D7243402-1E46-44B7-B4D9-CD06AC173F80}" destId="{5AE7A2DA-5911-47FC-80BB-7B069E604577}" srcOrd="0" destOrd="0" presId="urn:microsoft.com/office/officeart/2005/8/layout/balance1"/>
    <dgm:cxn modelId="{FD6996C3-4587-474C-A875-D28FF2B14C27}" type="presOf" srcId="{4505FFFC-4A73-4EBA-ACDD-274D2897FFE2}" destId="{ECB2C167-3A94-45F5-8F46-1DB46C97DF83}" srcOrd="0" destOrd="0" presId="urn:microsoft.com/office/officeart/2005/8/layout/balance1"/>
    <dgm:cxn modelId="{95BD3AC4-6E34-49B2-9392-577C0E24FD05}" srcId="{E8A8105C-A1C9-4F4B-A075-2BE6D323F786}" destId="{79BC5765-A6ED-4F10-A998-9C9952C595F0}" srcOrd="0" destOrd="0" parTransId="{01F9BC11-731B-49F9-A69F-17BC842806E4}" sibTransId="{6907B416-4B15-42EF-8785-1A843027DC93}"/>
    <dgm:cxn modelId="{335046DC-6632-406F-A3A1-F83A0AFAB4E7}" type="presOf" srcId="{F6D52EF5-1DEF-4187-8685-A236CB64B8FA}" destId="{60140D61-1C72-49EB-B50B-DFF480116E87}" srcOrd="0" destOrd="0" presId="urn:microsoft.com/office/officeart/2005/8/layout/balance1"/>
    <dgm:cxn modelId="{24A268E0-D123-481F-8C45-6190365FB01F}" type="presOf" srcId="{79BC5765-A6ED-4F10-A998-9C9952C595F0}" destId="{A7F3A95F-AED5-46C0-9F48-CA8AD750EEF6}" srcOrd="0" destOrd="0" presId="urn:microsoft.com/office/officeart/2005/8/layout/balance1"/>
    <dgm:cxn modelId="{946398E2-F6C9-4BB3-AA10-E006A17CDB8F}" srcId="{02739B09-8FB8-417E-AAFE-C345594F4971}" destId="{78DD9BF2-E06B-4F4D-A828-7B72BFAEDAC7}" srcOrd="3" destOrd="0" parTransId="{F9C90FBB-13DB-470E-8152-8F5D51B4857E}" sibTransId="{1EA29275-2A24-42A9-A7C7-C8627D0AB8D2}"/>
    <dgm:cxn modelId="{963520F6-3AAD-4AB0-9E5E-9F1C622D8BBC}" type="presOf" srcId="{02000724-6A91-49D2-8457-0507F9A46E87}" destId="{9E525AA8-7CA0-4BC3-8C24-2ECAA0707068}" srcOrd="0" destOrd="0" presId="urn:microsoft.com/office/officeart/2005/8/layout/balance1"/>
    <dgm:cxn modelId="{15A262F6-B989-4BB4-8703-F94D0950F0CF}" srcId="{02739B09-8FB8-417E-AAFE-C345594F4971}" destId="{02000724-6A91-49D2-8457-0507F9A46E87}" srcOrd="2" destOrd="0" parTransId="{4E51EBEC-6605-44D9-BA88-1FD4CDE2169D}" sibTransId="{5E7D5A55-942A-4722-8058-13F3EE971089}"/>
    <dgm:cxn modelId="{3D216DB8-A407-4CAB-B8B8-4D91BBC33A55}" type="presParOf" srcId="{320BA71B-CEC3-46FA-A07C-147663F161E1}" destId="{F3799952-1612-4E14-93C3-129D00FCEB2D}" srcOrd="0" destOrd="0" presId="urn:microsoft.com/office/officeart/2005/8/layout/balance1"/>
    <dgm:cxn modelId="{22EC7B88-EC71-4E50-8081-77EBB00FFEF5}" type="presParOf" srcId="{320BA71B-CEC3-46FA-A07C-147663F161E1}" destId="{603C7F3A-86DB-40C3-963E-16699F483A76}" srcOrd="1" destOrd="0" presId="urn:microsoft.com/office/officeart/2005/8/layout/balance1"/>
    <dgm:cxn modelId="{57520429-7F52-4CFA-8090-51805291DD6C}" type="presParOf" srcId="{603C7F3A-86DB-40C3-963E-16699F483A76}" destId="{A7F3A95F-AED5-46C0-9F48-CA8AD750EEF6}" srcOrd="0" destOrd="0" presId="urn:microsoft.com/office/officeart/2005/8/layout/balance1"/>
    <dgm:cxn modelId="{0A79C406-50A6-4A73-BB5E-2611E9597B33}" type="presParOf" srcId="{603C7F3A-86DB-40C3-963E-16699F483A76}" destId="{7648943F-1800-4149-8ACD-7437CEBCF3D2}" srcOrd="1" destOrd="0" presId="urn:microsoft.com/office/officeart/2005/8/layout/balance1"/>
    <dgm:cxn modelId="{D05DBA44-2240-4709-9202-2DA8E8986525}" type="presParOf" srcId="{320BA71B-CEC3-46FA-A07C-147663F161E1}" destId="{8DB68DB0-541D-4014-B976-E42082DA0016}" srcOrd="2" destOrd="0" presId="urn:microsoft.com/office/officeart/2005/8/layout/balance1"/>
    <dgm:cxn modelId="{00C204B1-F821-4A8F-8B3B-947AACA1CD40}" type="presParOf" srcId="{8DB68DB0-541D-4014-B976-E42082DA0016}" destId="{0B3DB300-0E72-4769-93B3-182B6313278E}" srcOrd="0" destOrd="0" presId="urn:microsoft.com/office/officeart/2005/8/layout/balance1"/>
    <dgm:cxn modelId="{E220825F-A03B-43E0-A11D-9E88A91F8373}" type="presParOf" srcId="{8DB68DB0-541D-4014-B976-E42082DA0016}" destId="{DAAA6C31-E615-4CB8-A827-DA1453B29B73}" srcOrd="1" destOrd="0" presId="urn:microsoft.com/office/officeart/2005/8/layout/balance1"/>
    <dgm:cxn modelId="{BA55B939-97F1-4587-95ED-BAFE4AB30D26}" type="presParOf" srcId="{8DB68DB0-541D-4014-B976-E42082DA0016}" destId="{8995C90A-2367-4C83-9D29-011CDF1B1341}" srcOrd="2" destOrd="0" presId="urn:microsoft.com/office/officeart/2005/8/layout/balance1"/>
    <dgm:cxn modelId="{16C6B470-B50C-489A-BE73-A9693385A557}" type="presParOf" srcId="{8DB68DB0-541D-4014-B976-E42082DA0016}" destId="{4403AD07-6E7E-4554-87CD-8EDAEB7E5C11}" srcOrd="3" destOrd="0" presId="urn:microsoft.com/office/officeart/2005/8/layout/balance1"/>
    <dgm:cxn modelId="{9BAAB79E-35D0-4E7D-BDCD-271D1C6C29DF}" type="presParOf" srcId="{8DB68DB0-541D-4014-B976-E42082DA0016}" destId="{ECB2C167-3A94-45F5-8F46-1DB46C97DF83}" srcOrd="4" destOrd="0" presId="urn:microsoft.com/office/officeart/2005/8/layout/balance1"/>
    <dgm:cxn modelId="{8D8ECA11-9579-49CA-8E6F-B150024484EE}" type="presParOf" srcId="{8DB68DB0-541D-4014-B976-E42082DA0016}" destId="{9E525AA8-7CA0-4BC3-8C24-2ECAA0707068}" srcOrd="5" destOrd="0" presId="urn:microsoft.com/office/officeart/2005/8/layout/balance1"/>
    <dgm:cxn modelId="{F6EDEEA2-D37E-4247-A652-54146FC0296B}" type="presParOf" srcId="{8DB68DB0-541D-4014-B976-E42082DA0016}" destId="{69B6236B-6866-49FF-A4F2-8AC855D91CD8}" srcOrd="6" destOrd="0" presId="urn:microsoft.com/office/officeart/2005/8/layout/balance1"/>
    <dgm:cxn modelId="{65EDFEDD-3DE9-45C0-BBAC-E0E262B8EBA1}" type="presParOf" srcId="{8DB68DB0-541D-4014-B976-E42082DA0016}" destId="{D0EE3827-D35A-47D5-B350-D087A29778AE}" srcOrd="7" destOrd="0" presId="urn:microsoft.com/office/officeart/2005/8/layout/balance1"/>
    <dgm:cxn modelId="{5ADA1543-9AF2-43A4-A40B-5FE0B4F3343D}" type="presParOf" srcId="{8DB68DB0-541D-4014-B976-E42082DA0016}" destId="{A84C617A-3895-4BBE-B7A6-1C6D0BF360B5}" srcOrd="8" destOrd="0" presId="urn:microsoft.com/office/officeart/2005/8/layout/balance1"/>
    <dgm:cxn modelId="{B68E9BE5-008A-475A-B9CE-10D47B720D42}" type="presParOf" srcId="{8DB68DB0-541D-4014-B976-E42082DA0016}" destId="{5AE7A2DA-5911-47FC-80BB-7B069E604577}" srcOrd="9" destOrd="0" presId="urn:microsoft.com/office/officeart/2005/8/layout/balance1"/>
    <dgm:cxn modelId="{6BCCBBFC-D7A1-4FE6-90A2-0E43AFE5BED8}" type="presParOf" srcId="{8DB68DB0-541D-4014-B976-E42082DA0016}" destId="{60140D61-1C72-49EB-B50B-DFF480116E87}"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8105C-A1C9-4F4B-A075-2BE6D323F78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lv-LV"/>
        </a:p>
      </dgm:t>
    </dgm:pt>
    <dgm:pt modelId="{79BC5765-A6ED-4F10-A998-9C9952C595F0}">
      <dgm:prSet phldrT="[Text]" custT="1"/>
      <dgm:spPr>
        <a:solidFill>
          <a:schemeClr val="bg2">
            <a:lumMod val="90000"/>
            <a:alpha val="90000"/>
          </a:schemeClr>
        </a:solidFill>
      </dgm:spPr>
      <dgm:t>
        <a:bodyPr/>
        <a:lstStyle/>
        <a:p>
          <a:r>
            <a:rPr lang="lv-LV" sz="1800" noProof="0" dirty="0">
              <a:latin typeface="Arial" panose="020B0604020202020204" pitchFamily="34" charset="0"/>
              <a:cs typeface="Arial" panose="020B0604020202020204" pitchFamily="34" charset="0"/>
            </a:rPr>
            <a:t>Palīdzošie faktori</a:t>
          </a:r>
        </a:p>
      </dgm:t>
    </dgm:pt>
    <dgm:pt modelId="{01F9BC11-731B-49F9-A69F-17BC842806E4}" type="parTrans" cxnId="{95BD3AC4-6E34-49B2-9392-577C0E24FD05}">
      <dgm:prSet/>
      <dgm:spPr/>
      <dgm:t>
        <a:bodyPr/>
        <a:lstStyle/>
        <a:p>
          <a:endParaRPr lang="lv-LV"/>
        </a:p>
      </dgm:t>
    </dgm:pt>
    <dgm:pt modelId="{6907B416-4B15-42EF-8785-1A843027DC93}" type="sibTrans" cxnId="{95BD3AC4-6E34-49B2-9392-577C0E24FD05}">
      <dgm:prSet/>
      <dgm:spPr/>
      <dgm:t>
        <a:bodyPr/>
        <a:lstStyle/>
        <a:p>
          <a:endParaRPr lang="lv-LV"/>
        </a:p>
      </dgm:t>
    </dgm:pt>
    <dgm:pt modelId="{4B8F7B19-3731-41AE-96FF-48D497EF98B6}">
      <dgm:prSet phldrT="[Text]" custT="1"/>
      <dgm:spPr>
        <a:solidFill>
          <a:schemeClr val="accent2">
            <a:lumMod val="75000"/>
          </a:schemeClr>
        </a:solidFill>
      </dgm:spPr>
      <dgm:t>
        <a:bodyPr/>
        <a:lstStyle/>
        <a:p>
          <a:r>
            <a:rPr lang="en-US" sz="1400" b="0" i="0" noProof="0" dirty="0" err="1">
              <a:effectLst/>
              <a:latin typeface="Arial" panose="020B0604020202020204" pitchFamily="34" charset="0"/>
              <a:ea typeface="Calibri" panose="020F0502020204030204" pitchFamily="34" charset="0"/>
              <a:cs typeface="Arial" panose="020B0604020202020204" pitchFamily="34" charset="0"/>
            </a:rPr>
            <a:t>Fizisko</a:t>
          </a:r>
          <a:r>
            <a:rPr lang="en-US" sz="1400" b="0" i="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noProof="0" dirty="0" err="1">
              <a:effectLst/>
              <a:latin typeface="Arial" panose="020B0604020202020204" pitchFamily="34" charset="0"/>
              <a:ea typeface="Calibri" panose="020F0502020204030204" pitchFamily="34" charset="0"/>
              <a:cs typeface="Arial" panose="020B0604020202020204" pitchFamily="34" charset="0"/>
            </a:rPr>
            <a:t>aktivitāšu</a:t>
          </a:r>
          <a:r>
            <a:rPr lang="en-US" sz="1400" b="0" i="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noProof="0" dirty="0" err="1">
              <a:effectLst/>
              <a:latin typeface="Arial" panose="020B0604020202020204" pitchFamily="34" charset="0"/>
              <a:ea typeface="Calibri" panose="020F0502020204030204" pitchFamily="34" charset="0"/>
              <a:cs typeface="Arial" panose="020B0604020202020204" pitchFamily="34" charset="0"/>
            </a:rPr>
            <a:t>iekļaušana</a:t>
          </a:r>
          <a:r>
            <a:rPr lang="en-US" sz="1400" b="0" i="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noProof="0" dirty="0" err="1">
              <a:effectLst/>
              <a:latin typeface="Arial" panose="020B0604020202020204" pitchFamily="34" charset="0"/>
              <a:ea typeface="Calibri" panose="020F0502020204030204" pitchFamily="34" charset="0"/>
              <a:cs typeface="Arial" panose="020B0604020202020204" pitchFamily="34" charset="0"/>
            </a:rPr>
            <a:t>ikdienā</a:t>
          </a:r>
          <a:endParaRPr lang="en-US" sz="1400" b="0" i="0" noProof="0" dirty="0">
            <a:effectLst/>
            <a:latin typeface="Arial" panose="020B0604020202020204" pitchFamily="34" charset="0"/>
            <a:ea typeface="Calibri" panose="020F0502020204030204" pitchFamily="34" charset="0"/>
            <a:cs typeface="Arial" panose="020B0604020202020204" pitchFamily="34" charset="0"/>
          </a:endParaRPr>
        </a:p>
        <a:p>
          <a:r>
            <a:rPr lang="en-US" sz="1400" b="0" i="0" noProof="0" dirty="0" err="1">
              <a:effectLst/>
              <a:latin typeface="Arial" panose="020B0604020202020204" pitchFamily="34" charset="0"/>
              <a:cs typeface="Arial" panose="020B0604020202020204" pitchFamily="34" charset="0"/>
            </a:rPr>
            <a:t>Veselīga</a:t>
          </a:r>
          <a:r>
            <a:rPr lang="en-US" sz="1400" b="0" i="0" noProof="0" dirty="0">
              <a:effectLst/>
              <a:latin typeface="Arial" panose="020B0604020202020204" pitchFamily="34" charset="0"/>
              <a:cs typeface="Arial" panose="020B0604020202020204" pitchFamily="34" charset="0"/>
            </a:rPr>
            <a:t> </a:t>
          </a:r>
          <a:r>
            <a:rPr lang="en-US" sz="1400" b="0" i="0" noProof="0" dirty="0" err="1">
              <a:effectLst/>
              <a:latin typeface="Arial" panose="020B0604020202020204" pitchFamily="34" charset="0"/>
              <a:cs typeface="Arial" panose="020B0604020202020204" pitchFamily="34" charset="0"/>
            </a:rPr>
            <a:t>dzīvesveida</a:t>
          </a:r>
          <a:r>
            <a:rPr lang="en-US" sz="1400" b="0" i="0" noProof="0" dirty="0">
              <a:effectLst/>
              <a:latin typeface="Arial" panose="020B0604020202020204" pitchFamily="34" charset="0"/>
              <a:cs typeface="Arial" panose="020B0604020202020204" pitchFamily="34" charset="0"/>
            </a:rPr>
            <a:t> </a:t>
          </a:r>
          <a:r>
            <a:rPr lang="en-US" sz="1400" b="0" i="0" noProof="0" dirty="0" err="1">
              <a:effectLst/>
              <a:latin typeface="Arial" panose="020B0604020202020204" pitchFamily="34" charset="0"/>
              <a:cs typeface="Arial" panose="020B0604020202020204" pitchFamily="34" charset="0"/>
            </a:rPr>
            <a:t>ievērošana</a:t>
          </a:r>
          <a:endParaRPr lang="en-US" sz="1400" b="0" i="0" noProof="0" dirty="0">
            <a:effectLst/>
            <a:latin typeface="Arial" panose="020B0604020202020204" pitchFamily="34" charset="0"/>
            <a:cs typeface="Arial" panose="020B0604020202020204" pitchFamily="34" charset="0"/>
          </a:endParaRPr>
        </a:p>
        <a:p>
          <a:r>
            <a:rPr lang="en-US" sz="1400" b="0" i="0" noProof="0" dirty="0" err="1">
              <a:effectLst/>
              <a:latin typeface="Arial" panose="020B0604020202020204" pitchFamily="34" charset="0"/>
              <a:cs typeface="Arial" panose="020B0604020202020204" pitchFamily="34" charset="0"/>
            </a:rPr>
            <a:t>Sāpju</a:t>
          </a:r>
          <a:r>
            <a:rPr lang="en-US" sz="1400" b="0" i="0" noProof="0" dirty="0">
              <a:effectLst/>
              <a:latin typeface="Arial" panose="020B0604020202020204" pitchFamily="34" charset="0"/>
              <a:cs typeface="Arial" panose="020B0604020202020204" pitchFamily="34" charset="0"/>
            </a:rPr>
            <a:t> </a:t>
          </a:r>
          <a:r>
            <a:rPr lang="en-US" sz="1400" b="0" i="0" noProof="0" dirty="0" err="1">
              <a:effectLst/>
              <a:latin typeface="Arial" panose="020B0604020202020204" pitchFamily="34" charset="0"/>
              <a:cs typeface="Arial" panose="020B0604020202020204" pitchFamily="34" charset="0"/>
            </a:rPr>
            <a:t>mazināšanas</a:t>
          </a:r>
          <a:r>
            <a:rPr lang="en-US" sz="1400" b="0" i="0" noProof="0" dirty="0">
              <a:effectLst/>
              <a:latin typeface="Arial" panose="020B0604020202020204" pitchFamily="34" charset="0"/>
              <a:cs typeface="Arial" panose="020B0604020202020204" pitchFamily="34" charset="0"/>
            </a:rPr>
            <a:t> </a:t>
          </a:r>
          <a:r>
            <a:rPr lang="en-US" sz="1400" b="0" i="0" noProof="0" dirty="0" err="1">
              <a:effectLst/>
              <a:latin typeface="Arial" panose="020B0604020202020204" pitchFamily="34" charset="0"/>
              <a:cs typeface="Arial" panose="020B0604020202020204" pitchFamily="34" charset="0"/>
            </a:rPr>
            <a:t>stratēģijas</a:t>
          </a:r>
          <a:endParaRPr lang="lv-LV" sz="1400" noProof="0" dirty="0">
            <a:latin typeface="Arial" panose="020B0604020202020204" pitchFamily="34" charset="0"/>
            <a:cs typeface="Arial" panose="020B0604020202020204" pitchFamily="34" charset="0"/>
          </a:endParaRPr>
        </a:p>
      </dgm:t>
    </dgm:pt>
    <dgm:pt modelId="{88225531-2790-4067-8D5D-C8EE48C8C01D}" type="parTrans" cxnId="{99C036B0-C7A6-4430-909D-AEAB56EF4E74}">
      <dgm:prSet/>
      <dgm:spPr/>
      <dgm:t>
        <a:bodyPr/>
        <a:lstStyle/>
        <a:p>
          <a:endParaRPr lang="lv-LV"/>
        </a:p>
      </dgm:t>
    </dgm:pt>
    <dgm:pt modelId="{5A7B2048-20F1-4D4A-8125-8F206717C1CB}" type="sibTrans" cxnId="{99C036B0-C7A6-4430-909D-AEAB56EF4E74}">
      <dgm:prSet/>
      <dgm:spPr/>
      <dgm:t>
        <a:bodyPr/>
        <a:lstStyle/>
        <a:p>
          <a:endParaRPr lang="lv-LV"/>
        </a:p>
      </dgm:t>
    </dgm:pt>
    <dgm:pt modelId="{02739B09-8FB8-417E-AAFE-C345594F4971}">
      <dgm:prSet phldrT="[Text]" custT="1"/>
      <dgm:spPr>
        <a:solidFill>
          <a:schemeClr val="bg2">
            <a:lumMod val="90000"/>
            <a:alpha val="90000"/>
          </a:schemeClr>
        </a:solidFill>
      </dgm:spPr>
      <dgm:t>
        <a:bodyPr/>
        <a:lstStyle/>
        <a:p>
          <a:r>
            <a:rPr lang="lv-LV" sz="1800" noProof="0" dirty="0">
              <a:latin typeface="Arial" panose="020B0604020202020204" pitchFamily="34" charset="0"/>
              <a:cs typeface="Arial" panose="020B0604020202020204" pitchFamily="34" charset="0"/>
            </a:rPr>
            <a:t>Traucējošie faktori</a:t>
          </a:r>
        </a:p>
      </dgm:t>
    </dgm:pt>
    <dgm:pt modelId="{85FDDA60-7431-408C-BCAE-D3B9512CCAA1}" type="parTrans" cxnId="{E7F8F38C-26FA-4C76-B782-38DECE122805}">
      <dgm:prSet/>
      <dgm:spPr/>
      <dgm:t>
        <a:bodyPr/>
        <a:lstStyle/>
        <a:p>
          <a:endParaRPr lang="lv-LV"/>
        </a:p>
      </dgm:t>
    </dgm:pt>
    <dgm:pt modelId="{D20F185B-58B3-40D7-AFAA-605BA439D068}" type="sibTrans" cxnId="{E7F8F38C-26FA-4C76-B782-38DECE122805}">
      <dgm:prSet/>
      <dgm:spPr/>
      <dgm:t>
        <a:bodyPr/>
        <a:lstStyle/>
        <a:p>
          <a:endParaRPr lang="lv-LV"/>
        </a:p>
      </dgm:t>
    </dgm:pt>
    <dgm:pt modelId="{A2332B2D-01B1-4BE0-BD5C-BB4236C11148}">
      <dgm:prSet phldrT="[Text]" custT="1"/>
      <dgm:spPr>
        <a:solidFill>
          <a:schemeClr val="accent3">
            <a:lumMod val="75000"/>
          </a:schemeClr>
        </a:solidFill>
      </dgm:spPr>
      <dgm:t>
        <a:bodyPr/>
        <a:lstStyle/>
        <a:p>
          <a:r>
            <a:rPr lang="en-US" sz="1400" noProof="0" dirty="0" err="1">
              <a:latin typeface="Arial" panose="020B0604020202020204" pitchFamily="34" charset="0"/>
              <a:cs typeface="Arial" panose="020B0604020202020204" pitchFamily="34" charset="0"/>
            </a:rPr>
            <a:t>Pārpūle</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vai</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mazkustīgums</a:t>
          </a:r>
          <a:endParaRPr lang="en-US" sz="1400" noProof="0" dirty="0">
            <a:latin typeface="Arial" panose="020B0604020202020204" pitchFamily="34" charset="0"/>
            <a:cs typeface="Arial" panose="020B0604020202020204" pitchFamily="34" charset="0"/>
          </a:endParaRPr>
        </a:p>
        <a:p>
          <a:r>
            <a:rPr lang="en-US" sz="1400" noProof="0" dirty="0" err="1">
              <a:latin typeface="Arial" panose="020B0604020202020204" pitchFamily="34" charset="0"/>
              <a:cs typeface="Arial" panose="020B0604020202020204" pitchFamily="34" charset="0"/>
            </a:rPr>
            <a:t>Pašas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sāpes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kā</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traucēklis</a:t>
          </a:r>
          <a:endParaRPr lang="lv-LV" sz="1400" noProof="0" dirty="0">
            <a:latin typeface="Arial" panose="020B0604020202020204" pitchFamily="34" charset="0"/>
            <a:cs typeface="Arial" panose="020B0604020202020204" pitchFamily="34" charset="0"/>
          </a:endParaRPr>
        </a:p>
      </dgm:t>
    </dgm:pt>
    <dgm:pt modelId="{B1AA1288-EA43-423C-B2A4-B4E2D7E17404}" type="parTrans" cxnId="{A62CCB51-214E-48E6-B9E0-E204B26ACE7D}">
      <dgm:prSet/>
      <dgm:spPr/>
      <dgm:t>
        <a:bodyPr/>
        <a:lstStyle/>
        <a:p>
          <a:endParaRPr lang="lv-LV"/>
        </a:p>
      </dgm:t>
    </dgm:pt>
    <dgm:pt modelId="{27C8B192-C5E0-4E84-BEBE-9F8D4A6D17AE}" type="sibTrans" cxnId="{A62CCB51-214E-48E6-B9E0-E204B26ACE7D}">
      <dgm:prSet/>
      <dgm:spPr/>
      <dgm:t>
        <a:bodyPr/>
        <a:lstStyle/>
        <a:p>
          <a:endParaRPr lang="lv-LV"/>
        </a:p>
      </dgm:t>
    </dgm:pt>
    <dgm:pt modelId="{4505FFFC-4A73-4EBA-ACDD-274D2897FFE2}">
      <dgm:prSet phldrT="[Text]" custT="1"/>
      <dgm:spPr>
        <a:solidFill>
          <a:schemeClr val="accent3">
            <a:lumMod val="75000"/>
          </a:schemeClr>
        </a:solidFill>
      </dgm:spPr>
      <dgm:t>
        <a:bodyPr/>
        <a:lstStyle/>
        <a:p>
          <a:r>
            <a:rPr lang="en-US" sz="1400" noProof="0" dirty="0" err="1">
              <a:latin typeface="Arial" panose="020B0604020202020204" pitchFamily="34" charset="0"/>
              <a:cs typeface="Arial" panose="020B0604020202020204" pitchFamily="34" charset="0"/>
            </a:rPr>
            <a:t>Motivācijas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trūkums</a:t>
          </a:r>
          <a:endParaRPr lang="en-US" sz="1400" noProof="0" dirty="0">
            <a:latin typeface="Arial" panose="020B0604020202020204" pitchFamily="34" charset="0"/>
            <a:cs typeface="Arial" panose="020B0604020202020204" pitchFamily="34" charset="0"/>
          </a:endParaRPr>
        </a:p>
        <a:p>
          <a:r>
            <a:rPr lang="en-US" sz="1400" noProof="0" dirty="0">
              <a:latin typeface="Arial" panose="020B0604020202020204" pitchFamily="34" charset="0"/>
              <a:cs typeface="Arial" panose="020B0604020202020204" pitchFamily="34" charset="0"/>
            </a:rPr>
            <a:t>Stress un </a:t>
          </a:r>
          <a:r>
            <a:rPr lang="en-US" sz="1400" noProof="0" dirty="0" err="1">
              <a:latin typeface="Arial" panose="020B0604020202020204" pitchFamily="34" charset="0"/>
              <a:cs typeface="Arial" panose="020B0604020202020204" pitchFamily="34" charset="0"/>
            </a:rPr>
            <a:t>emocionāli</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pārdzīvojumi</a:t>
          </a:r>
          <a:endParaRPr lang="en-US" sz="1400" noProof="0" dirty="0">
            <a:latin typeface="Arial" panose="020B0604020202020204" pitchFamily="34" charset="0"/>
            <a:cs typeface="Arial" panose="020B0604020202020204" pitchFamily="34" charset="0"/>
          </a:endParaRPr>
        </a:p>
        <a:p>
          <a:r>
            <a:rPr lang="en-US" sz="1400" noProof="0" dirty="0" err="1">
              <a:latin typeface="Arial" panose="020B0604020202020204" pitchFamily="34" charset="0"/>
              <a:cs typeface="Arial" panose="020B0604020202020204" pitchFamily="34" charset="0"/>
            </a:rPr>
            <a:t>Negatīvi</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domāšanas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ieradumi</a:t>
          </a:r>
          <a:endParaRPr lang="lv-LV" sz="1400" noProof="0" dirty="0">
            <a:latin typeface="Arial" panose="020B0604020202020204" pitchFamily="34" charset="0"/>
            <a:cs typeface="Arial" panose="020B0604020202020204" pitchFamily="34" charset="0"/>
          </a:endParaRPr>
        </a:p>
      </dgm:t>
    </dgm:pt>
    <dgm:pt modelId="{786DAFFD-FE5B-48C6-A08D-E257AE4D5770}" type="parTrans" cxnId="{16E85431-06AF-4BAC-AB6A-4AAA8C30F33F}">
      <dgm:prSet/>
      <dgm:spPr/>
      <dgm:t>
        <a:bodyPr/>
        <a:lstStyle/>
        <a:p>
          <a:endParaRPr lang="lv-LV"/>
        </a:p>
      </dgm:t>
    </dgm:pt>
    <dgm:pt modelId="{717CEF79-7E04-42FA-99F4-2041FE4B2E36}" type="sibTrans" cxnId="{16E85431-06AF-4BAC-AB6A-4AAA8C30F33F}">
      <dgm:prSet/>
      <dgm:spPr/>
      <dgm:t>
        <a:bodyPr/>
        <a:lstStyle/>
        <a:p>
          <a:endParaRPr lang="lv-LV"/>
        </a:p>
      </dgm:t>
    </dgm:pt>
    <dgm:pt modelId="{02000724-6A91-49D2-8457-0507F9A46E87}">
      <dgm:prSet phldrT="[Text]" custT="1"/>
      <dgm:spPr>
        <a:solidFill>
          <a:schemeClr val="accent3">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err="1">
              <a:latin typeface="Arial" panose="020B0604020202020204" pitchFamily="34" charset="0"/>
              <a:cs typeface="Arial" panose="020B0604020202020204" pitchFamily="34" charset="0"/>
            </a:rPr>
            <a:t>Rehabilitācijas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nepieejamība</a:t>
          </a:r>
          <a:endParaRPr lang="en-US" sz="1400" noProof="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noProof="0" dirty="0" err="1">
              <a:latin typeface="Arial" panose="020B0604020202020204" pitchFamily="34" charset="0"/>
              <a:cs typeface="Arial" panose="020B0604020202020204" pitchFamily="34" charset="0"/>
            </a:rPr>
            <a:t>Finanšu</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trūkums</a:t>
          </a:r>
          <a:endParaRPr lang="en-US" sz="1400" noProof="0" dirty="0">
            <a:latin typeface="Arial" panose="020B0604020202020204" pitchFamily="34" charset="0"/>
            <a:cs typeface="Arial" panose="020B0604020202020204" pitchFamily="34" charset="0"/>
          </a:endParaRPr>
        </a:p>
      </dgm:t>
    </dgm:pt>
    <dgm:pt modelId="{4E51EBEC-6605-44D9-BA88-1FD4CDE2169D}" type="parTrans" cxnId="{15A262F6-B989-4BB4-8703-F94D0950F0CF}">
      <dgm:prSet/>
      <dgm:spPr/>
      <dgm:t>
        <a:bodyPr/>
        <a:lstStyle/>
        <a:p>
          <a:endParaRPr lang="lv-LV"/>
        </a:p>
      </dgm:t>
    </dgm:pt>
    <dgm:pt modelId="{5E7D5A55-942A-4722-8058-13F3EE971089}" type="sibTrans" cxnId="{15A262F6-B989-4BB4-8703-F94D0950F0CF}">
      <dgm:prSet/>
      <dgm:spPr/>
      <dgm:t>
        <a:bodyPr/>
        <a:lstStyle/>
        <a:p>
          <a:endParaRPr lang="lv-LV"/>
        </a:p>
      </dgm:t>
    </dgm:pt>
    <dgm:pt modelId="{1DB5207A-485B-4D3E-9D67-6FEDB3265777}">
      <dgm:prSet phldrT="[Text]" custT="1"/>
      <dgm:spPr>
        <a:solidFill>
          <a:schemeClr val="accent2">
            <a:lumMod val="75000"/>
          </a:schemeClr>
        </a:solidFill>
      </dgm:spPr>
      <dgm:t>
        <a:bodyPr/>
        <a:lstStyle/>
        <a:p>
          <a:r>
            <a:rPr lang="lv-LV" sz="1400" b="0" i="0" noProof="0" dirty="0">
              <a:effectLst/>
              <a:latin typeface="Arial" panose="020B0604020202020204" pitchFamily="34" charset="0"/>
              <a:ea typeface="Calibri" panose="020F0502020204030204" pitchFamily="34" charset="0"/>
              <a:cs typeface="Arial" panose="020B0604020202020204" pitchFamily="34" charset="0"/>
            </a:rPr>
            <a:t>Iekšējās perspektīvas maiņa </a:t>
          </a:r>
        </a:p>
        <a:p>
          <a:r>
            <a:rPr lang="lv-LV" sz="1400" b="0" i="0" noProof="0" dirty="0">
              <a:effectLst/>
              <a:latin typeface="Arial" panose="020B0604020202020204" pitchFamily="34" charset="0"/>
              <a:ea typeface="Calibri" panose="020F0502020204030204" pitchFamily="34" charset="0"/>
              <a:cs typeface="Arial" panose="020B0604020202020204" pitchFamily="34" charset="0"/>
            </a:rPr>
            <a:t>Pievēršanās </a:t>
          </a:r>
          <a:r>
            <a:rPr lang="en-US" sz="1400" b="0" i="0" noProof="0" dirty="0" err="1">
              <a:effectLst/>
              <a:latin typeface="Arial" panose="020B0604020202020204" pitchFamily="34" charset="0"/>
              <a:ea typeface="Calibri" panose="020F0502020204030204" pitchFamily="34" charset="0"/>
              <a:cs typeface="Arial" panose="020B0604020202020204" pitchFamily="34" charset="0"/>
            </a:rPr>
            <a:t>prieka</a:t>
          </a:r>
          <a:r>
            <a:rPr lang="en-US" sz="1400" b="0" i="0" noProof="0" dirty="0">
              <a:effectLst/>
              <a:latin typeface="Arial" panose="020B0604020202020204" pitchFamily="34" charset="0"/>
              <a:ea typeface="Calibri" panose="020F0502020204030204" pitchFamily="34" charset="0"/>
              <a:cs typeface="Arial" panose="020B0604020202020204" pitchFamily="34" charset="0"/>
            </a:rPr>
            <a:t> </a:t>
          </a:r>
          <a:r>
            <a:rPr lang="lv-LV" sz="1400" b="0" i="0" noProof="0" dirty="0">
              <a:effectLst/>
              <a:latin typeface="Arial" panose="020B0604020202020204" pitchFamily="34" charset="0"/>
              <a:ea typeface="Calibri" panose="020F0502020204030204" pitchFamily="34" charset="0"/>
              <a:cs typeface="Arial" panose="020B0604020202020204" pitchFamily="34" charset="0"/>
            </a:rPr>
            <a:t>aktivitātēm</a:t>
          </a:r>
          <a:endParaRPr lang="en-US" sz="1400" b="0" i="0" noProof="0" dirty="0">
            <a:effectLst/>
            <a:latin typeface="Arial" panose="020B0604020202020204" pitchFamily="34" charset="0"/>
            <a:ea typeface="Calibri" panose="020F0502020204030204" pitchFamily="34" charset="0"/>
            <a:cs typeface="Arial" panose="020B0604020202020204" pitchFamily="34" charset="0"/>
          </a:endParaRPr>
        </a:p>
        <a:p>
          <a:r>
            <a:rPr lang="en-US" sz="1400" noProof="0" dirty="0" err="1">
              <a:latin typeface="Arial" panose="020B0604020202020204" pitchFamily="34" charset="0"/>
              <a:cs typeface="Arial" panose="020B0604020202020204" pitchFamily="34" charset="0"/>
            </a:rPr>
            <a:t>Sevis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novērtēšana</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gandarījums</a:t>
          </a:r>
          <a:endParaRPr lang="lv-LV" sz="1400" noProof="0" dirty="0">
            <a:latin typeface="Arial" panose="020B0604020202020204" pitchFamily="34" charset="0"/>
            <a:cs typeface="Arial" panose="020B0604020202020204" pitchFamily="34" charset="0"/>
          </a:endParaRPr>
        </a:p>
      </dgm:t>
    </dgm:pt>
    <dgm:pt modelId="{64D79E7F-EB1A-41F6-979A-B9F45BF14DA4}" type="sibTrans" cxnId="{7A3F1F7A-D7BB-4A19-85B4-3A16EBB5BD49}">
      <dgm:prSet/>
      <dgm:spPr/>
      <dgm:t>
        <a:bodyPr/>
        <a:lstStyle/>
        <a:p>
          <a:endParaRPr lang="lv-LV"/>
        </a:p>
      </dgm:t>
    </dgm:pt>
    <dgm:pt modelId="{903EC7EE-CD13-42E4-B0AF-D9C92B8987C0}" type="parTrans" cxnId="{7A3F1F7A-D7BB-4A19-85B4-3A16EBB5BD49}">
      <dgm:prSet/>
      <dgm:spPr/>
      <dgm:t>
        <a:bodyPr/>
        <a:lstStyle/>
        <a:p>
          <a:endParaRPr lang="lv-LV"/>
        </a:p>
      </dgm:t>
    </dgm:pt>
    <dgm:pt modelId="{F6D52EF5-1DEF-4187-8685-A236CB64B8FA}">
      <dgm:prSet phldrT="[Text]" custT="1"/>
      <dgm:spPr>
        <a:solidFill>
          <a:schemeClr val="accent2">
            <a:lumMod val="75000"/>
          </a:schemeClr>
        </a:solidFill>
      </dgm:spPr>
      <dgm:t>
        <a:bodyPr/>
        <a:lstStyle/>
        <a:p>
          <a:br>
            <a:rPr lang="lv-LV" sz="1400" noProof="0" dirty="0">
              <a:latin typeface="Arial" panose="020B0604020202020204" pitchFamily="34" charset="0"/>
              <a:cs typeface="Arial" panose="020B0604020202020204" pitchFamily="34" charset="0"/>
            </a:rPr>
          </a:br>
          <a:r>
            <a:rPr lang="lv-LV" sz="1400" b="0" i="0" noProof="0" dirty="0">
              <a:effectLst/>
              <a:latin typeface="Arial" panose="020B0604020202020204" pitchFamily="34" charset="0"/>
              <a:ea typeface="Calibri" panose="020F0502020204030204" pitchFamily="34" charset="0"/>
              <a:cs typeface="Arial" panose="020B0604020202020204" pitchFamily="34" charset="0"/>
            </a:rPr>
            <a:t>Apkārtējo atbalsta un iedvesmas nozīme </a:t>
          </a:r>
          <a:endParaRPr lang="lv-LV" sz="1600" noProof="0" dirty="0">
            <a:latin typeface="Arial" panose="020B0604020202020204" pitchFamily="34" charset="0"/>
            <a:cs typeface="Arial" panose="020B0604020202020204" pitchFamily="34" charset="0"/>
          </a:endParaRPr>
        </a:p>
      </dgm:t>
    </dgm:pt>
    <dgm:pt modelId="{4B38DDC6-0865-4A66-989C-F352C10ED07D}" type="parTrans" cxnId="{24484157-BAFD-442B-8ACA-30AB926901AD}">
      <dgm:prSet/>
      <dgm:spPr/>
      <dgm:t>
        <a:bodyPr/>
        <a:lstStyle/>
        <a:p>
          <a:endParaRPr lang="lv-LV"/>
        </a:p>
      </dgm:t>
    </dgm:pt>
    <dgm:pt modelId="{21CE1D2D-6F13-4CDB-B04C-70098A1AD196}" type="sibTrans" cxnId="{24484157-BAFD-442B-8ACA-30AB926901AD}">
      <dgm:prSet/>
      <dgm:spPr/>
      <dgm:t>
        <a:bodyPr/>
        <a:lstStyle/>
        <a:p>
          <a:endParaRPr lang="lv-LV"/>
        </a:p>
      </dgm:t>
    </dgm:pt>
    <dgm:pt modelId="{78DD9BF2-E06B-4F4D-A828-7B72BFAEDAC7}">
      <dgm:prSet phldrT="[Text]" custT="1"/>
      <dgm:spPr>
        <a:solidFill>
          <a:schemeClr val="accent3">
            <a:lumMod val="75000"/>
          </a:schemeClr>
        </a:solidFill>
      </dgm:spPr>
      <dgm:t>
        <a:bodyPr/>
        <a:lstStyle/>
        <a:p>
          <a:r>
            <a:rPr lang="lv-LV" sz="1400" b="0" i="0" noProof="0" dirty="0">
              <a:effectLst/>
              <a:latin typeface="Arial" panose="020B0604020202020204" pitchFamily="34" charset="0"/>
              <a:ea typeface="Calibri" panose="020F0502020204030204" pitchFamily="34" charset="0"/>
              <a:cs typeface="Arial" panose="020B0604020202020204" pitchFamily="34" charset="0"/>
            </a:rPr>
            <a:t>Sociālā atbalsta lūgšanas/saņemšanas grūtības </a:t>
          </a:r>
          <a:endParaRPr lang="lv-LV" sz="1400" noProof="0" dirty="0">
            <a:latin typeface="Arial" panose="020B0604020202020204" pitchFamily="34" charset="0"/>
            <a:cs typeface="Arial" panose="020B0604020202020204" pitchFamily="34" charset="0"/>
          </a:endParaRPr>
        </a:p>
      </dgm:t>
    </dgm:pt>
    <dgm:pt modelId="{F9C90FBB-13DB-470E-8152-8F5D51B4857E}" type="parTrans" cxnId="{946398E2-F6C9-4BB3-AA10-E006A17CDB8F}">
      <dgm:prSet/>
      <dgm:spPr/>
      <dgm:t>
        <a:bodyPr/>
        <a:lstStyle/>
        <a:p>
          <a:endParaRPr lang="lv-LV"/>
        </a:p>
      </dgm:t>
    </dgm:pt>
    <dgm:pt modelId="{1EA29275-2A24-42A9-A7C7-C8627D0AB8D2}" type="sibTrans" cxnId="{946398E2-F6C9-4BB3-AA10-E006A17CDB8F}">
      <dgm:prSet/>
      <dgm:spPr/>
      <dgm:t>
        <a:bodyPr/>
        <a:lstStyle/>
        <a:p>
          <a:endParaRPr lang="lv-LV"/>
        </a:p>
      </dgm:t>
    </dgm:pt>
    <dgm:pt modelId="{8C76D37B-69FE-4E08-AD1E-1089DF0BFB40}">
      <dgm:prSet phldrT="[Text]" custT="1"/>
      <dgm:spPr>
        <a:solidFill>
          <a:schemeClr val="tx1">
            <a:lumMod val="75000"/>
            <a:lumOff val="25000"/>
          </a:schemeClr>
        </a:solidFill>
      </dgm:spPr>
      <dgm:t>
        <a:bodyPr/>
        <a:lstStyle/>
        <a:p>
          <a:endParaRPr lang="lv-LV" noProof="0" dirty="0"/>
        </a:p>
      </dgm:t>
    </dgm:pt>
    <dgm:pt modelId="{F1425752-B952-478B-B7B0-0E48C67D61B7}" type="parTrans" cxnId="{EA76E07D-688F-4E49-9BA7-CFBE132EEEFB}">
      <dgm:prSet/>
      <dgm:spPr/>
      <dgm:t>
        <a:bodyPr/>
        <a:lstStyle/>
        <a:p>
          <a:endParaRPr lang="lv-LV"/>
        </a:p>
      </dgm:t>
    </dgm:pt>
    <dgm:pt modelId="{C74BB4CD-F88F-4DD9-9D9D-8CC2ED91F39F}" type="sibTrans" cxnId="{EA76E07D-688F-4E49-9BA7-CFBE132EEEFB}">
      <dgm:prSet/>
      <dgm:spPr/>
      <dgm:t>
        <a:bodyPr/>
        <a:lstStyle/>
        <a:p>
          <a:endParaRPr lang="lv-LV"/>
        </a:p>
      </dgm:t>
    </dgm:pt>
    <dgm:pt modelId="{FCAE9CA3-6837-4379-8A74-E12A2D227845}">
      <dgm:prSet phldrT="[Text]" custT="1"/>
      <dgm:spPr>
        <a:solidFill>
          <a:schemeClr val="tx1">
            <a:lumMod val="75000"/>
            <a:lumOff val="25000"/>
          </a:schemeClr>
        </a:solidFill>
      </dgm:spPr>
      <dgm:t>
        <a:bodyPr/>
        <a:lstStyle/>
        <a:p>
          <a:endParaRPr lang="lv-LV" sz="1600" noProof="0" dirty="0">
            <a:latin typeface="Arial" panose="020B0604020202020204" pitchFamily="34" charset="0"/>
            <a:cs typeface="Arial" panose="020B0604020202020204" pitchFamily="34" charset="0"/>
          </a:endParaRPr>
        </a:p>
      </dgm:t>
    </dgm:pt>
    <dgm:pt modelId="{13105E0E-EF52-45B0-91F4-66E3DBFB1855}" type="sibTrans" cxnId="{3BBF5005-F73A-4FF9-902A-DC9B17525B43}">
      <dgm:prSet/>
      <dgm:spPr/>
      <dgm:t>
        <a:bodyPr/>
        <a:lstStyle/>
        <a:p>
          <a:endParaRPr lang="lv-LV"/>
        </a:p>
      </dgm:t>
    </dgm:pt>
    <dgm:pt modelId="{A2D9F6F3-6F4F-43B2-829C-A3492E37D639}" type="parTrans" cxnId="{3BBF5005-F73A-4FF9-902A-DC9B17525B43}">
      <dgm:prSet/>
      <dgm:spPr/>
      <dgm:t>
        <a:bodyPr/>
        <a:lstStyle/>
        <a:p>
          <a:endParaRPr lang="lv-LV"/>
        </a:p>
      </dgm:t>
    </dgm:pt>
    <dgm:pt modelId="{1D9B837D-85B9-D745-BEA9-9827AAEEE821}">
      <dgm:prSet phldrT="[Text]" custScaleX="123901" custScaleY="48136" custLinFactNeighborX="18785" custLinFactNeighborY="1932"/>
      <dgm:spPr>
        <a:solidFill>
          <a:schemeClr val="bg2">
            <a:lumMod val="90000"/>
            <a:alpha val="90000"/>
          </a:schemeClr>
        </a:solidFill>
      </dgm:spPr>
      <dgm:t>
        <a:bodyPr/>
        <a:lstStyle/>
        <a:p>
          <a:endParaRPr lang="lv-LV"/>
        </a:p>
      </dgm:t>
    </dgm:pt>
    <dgm:pt modelId="{7A71079E-30A6-A045-81BF-FBD93E1906DC}" type="parTrans" cxnId="{D41AB5A5-230B-EA4C-B248-A6797C4F183B}">
      <dgm:prSet/>
      <dgm:spPr/>
      <dgm:t>
        <a:bodyPr/>
        <a:lstStyle/>
        <a:p>
          <a:endParaRPr lang="en-GB"/>
        </a:p>
      </dgm:t>
    </dgm:pt>
    <dgm:pt modelId="{F11234C4-9225-3C43-BABC-D5EEC5895A2E}" type="sibTrans" cxnId="{D41AB5A5-230B-EA4C-B248-A6797C4F183B}">
      <dgm:prSet/>
      <dgm:spPr/>
      <dgm:t>
        <a:bodyPr/>
        <a:lstStyle/>
        <a:p>
          <a:endParaRPr lang="en-GB"/>
        </a:p>
      </dgm:t>
    </dgm:pt>
    <dgm:pt modelId="{D7243402-1E46-44B7-B4D9-CD06AC173F80}">
      <dgm:prSet phldrT="[Text]" custT="1"/>
      <dgm:spPr>
        <a:solidFill>
          <a:schemeClr val="accent2">
            <a:lumMod val="75000"/>
          </a:schemeClr>
        </a:solidFill>
      </dgm:spPr>
      <dgm:t>
        <a:bodyPr/>
        <a:lstStyle/>
        <a:p>
          <a:r>
            <a:rPr lang="en-US" sz="1400" noProof="0" dirty="0" err="1">
              <a:latin typeface="Arial" panose="020B0604020202020204" pitchFamily="34" charset="0"/>
              <a:cs typeface="Arial" panose="020B0604020202020204" pitchFamily="34" charset="0"/>
            </a:rPr>
            <a:t>Valsts</a:t>
          </a:r>
          <a:r>
            <a:rPr lang="en-US" sz="1400" noProof="0" dirty="0">
              <a:latin typeface="Arial" panose="020B0604020202020204" pitchFamily="34" charset="0"/>
              <a:cs typeface="Arial" panose="020B0604020202020204" pitchFamily="34" charset="0"/>
            </a:rPr>
            <a:t>/</a:t>
          </a:r>
          <a:r>
            <a:rPr lang="en-US" sz="1400" noProof="0" dirty="0" err="1">
              <a:latin typeface="Arial" panose="020B0604020202020204" pitchFamily="34" charset="0"/>
              <a:cs typeface="Arial" panose="020B0604020202020204" pitchFamily="34" charset="0"/>
            </a:rPr>
            <a:t>pašvaldības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atbalsts</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rehabilitācijai</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izglītojošām</a:t>
          </a:r>
          <a:r>
            <a:rPr lang="en-US" sz="1400" noProof="0" dirty="0">
              <a:latin typeface="Arial" panose="020B0604020202020204" pitchFamily="34" charset="0"/>
              <a:cs typeface="Arial" panose="020B0604020202020204" pitchFamily="34" charset="0"/>
            </a:rPr>
            <a:t> </a:t>
          </a:r>
          <a:r>
            <a:rPr lang="en-US" sz="1400" noProof="0" dirty="0" err="1">
              <a:latin typeface="Arial" panose="020B0604020202020204" pitchFamily="34" charset="0"/>
              <a:cs typeface="Arial" panose="020B0604020202020204" pitchFamily="34" charset="0"/>
            </a:rPr>
            <a:t>nodarbībām</a:t>
          </a:r>
          <a:endParaRPr lang="lv-LV" sz="1400" noProof="0" dirty="0">
            <a:latin typeface="Arial" panose="020B0604020202020204" pitchFamily="34" charset="0"/>
            <a:cs typeface="Arial" panose="020B0604020202020204" pitchFamily="34" charset="0"/>
          </a:endParaRPr>
        </a:p>
      </dgm:t>
    </dgm:pt>
    <dgm:pt modelId="{43CB3BE6-4009-4AF4-B876-0C6B328F7AB9}" type="sibTrans" cxnId="{79A2C461-59C7-4E9C-A970-75B6180896C8}">
      <dgm:prSet/>
      <dgm:spPr/>
      <dgm:t>
        <a:bodyPr/>
        <a:lstStyle/>
        <a:p>
          <a:endParaRPr lang="lv-LV"/>
        </a:p>
      </dgm:t>
    </dgm:pt>
    <dgm:pt modelId="{8C13C834-79B9-49FB-8EB0-0C05AC78E29C}" type="parTrans" cxnId="{79A2C461-59C7-4E9C-A970-75B6180896C8}">
      <dgm:prSet/>
      <dgm:spPr/>
      <dgm:t>
        <a:bodyPr/>
        <a:lstStyle/>
        <a:p>
          <a:endParaRPr lang="lv-LV"/>
        </a:p>
      </dgm:t>
    </dgm:pt>
    <dgm:pt modelId="{320BA71B-CEC3-46FA-A07C-147663F161E1}" type="pres">
      <dgm:prSet presAssocID="{E8A8105C-A1C9-4F4B-A075-2BE6D323F786}" presName="outerComposite" presStyleCnt="0">
        <dgm:presLayoutVars>
          <dgm:chMax val="2"/>
          <dgm:animLvl val="lvl"/>
          <dgm:resizeHandles val="exact"/>
        </dgm:presLayoutVars>
      </dgm:prSet>
      <dgm:spPr/>
    </dgm:pt>
    <dgm:pt modelId="{F3799952-1612-4E14-93C3-129D00FCEB2D}" type="pres">
      <dgm:prSet presAssocID="{E8A8105C-A1C9-4F4B-A075-2BE6D323F786}" presName="dummyMaxCanvas" presStyleCnt="0"/>
      <dgm:spPr/>
    </dgm:pt>
    <dgm:pt modelId="{603C7F3A-86DB-40C3-963E-16699F483A76}" type="pres">
      <dgm:prSet presAssocID="{E8A8105C-A1C9-4F4B-A075-2BE6D323F786}" presName="parentComposite" presStyleCnt="0"/>
      <dgm:spPr/>
    </dgm:pt>
    <dgm:pt modelId="{A7F3A95F-AED5-46C0-9F48-CA8AD750EEF6}" type="pres">
      <dgm:prSet presAssocID="{E8A8105C-A1C9-4F4B-A075-2BE6D323F786}" presName="parent1" presStyleLbl="alignAccFollowNode1" presStyleIdx="0" presStyleCnt="4" custScaleX="117707" custScaleY="48136" custLinFactNeighborX="-14490" custLinFactNeighborY="-469">
        <dgm:presLayoutVars>
          <dgm:chMax val="4"/>
        </dgm:presLayoutVars>
      </dgm:prSet>
      <dgm:spPr/>
    </dgm:pt>
    <dgm:pt modelId="{7648943F-1800-4149-8ACD-7437CEBCF3D2}" type="pres">
      <dgm:prSet presAssocID="{E8A8105C-A1C9-4F4B-A075-2BE6D323F786}" presName="parent2" presStyleLbl="alignAccFollowNode1" presStyleIdx="1" presStyleCnt="4" custScaleX="123901" custScaleY="48136" custLinFactNeighborX="18785" custLinFactNeighborY="1932">
        <dgm:presLayoutVars>
          <dgm:chMax val="4"/>
        </dgm:presLayoutVars>
      </dgm:prSet>
      <dgm:spPr/>
    </dgm:pt>
    <dgm:pt modelId="{8DB68DB0-541D-4014-B976-E42082DA0016}" type="pres">
      <dgm:prSet presAssocID="{E8A8105C-A1C9-4F4B-A075-2BE6D323F786}" presName="childrenComposite" presStyleCnt="0"/>
      <dgm:spPr/>
    </dgm:pt>
    <dgm:pt modelId="{0B3DB300-0E72-4769-93B3-182B6313278E}" type="pres">
      <dgm:prSet presAssocID="{E8A8105C-A1C9-4F4B-A075-2BE6D323F786}" presName="dummyMaxCanvas_ChildArea" presStyleCnt="0"/>
      <dgm:spPr/>
    </dgm:pt>
    <dgm:pt modelId="{DAAA6C31-E615-4CB8-A827-DA1453B29B73}" type="pres">
      <dgm:prSet presAssocID="{E8A8105C-A1C9-4F4B-A075-2BE6D323F786}" presName="fulcrum" presStyleLbl="alignAccFollowNode1" presStyleIdx="2" presStyleCnt="4"/>
      <dgm:spPr>
        <a:solidFill>
          <a:schemeClr val="bg2">
            <a:lumMod val="50000"/>
            <a:alpha val="90000"/>
          </a:schemeClr>
        </a:solidFill>
      </dgm:spPr>
    </dgm:pt>
    <dgm:pt modelId="{8995C90A-2367-4C83-9D29-011CDF1B1341}" type="pres">
      <dgm:prSet presAssocID="{E8A8105C-A1C9-4F4B-A075-2BE6D323F786}" presName="balance_44" presStyleLbl="alignAccFollowNode1" presStyleIdx="3" presStyleCnt="4">
        <dgm:presLayoutVars>
          <dgm:bulletEnabled val="1"/>
        </dgm:presLayoutVars>
      </dgm:prSet>
      <dgm:spPr>
        <a:solidFill>
          <a:schemeClr val="bg2">
            <a:lumMod val="50000"/>
            <a:alpha val="90000"/>
          </a:schemeClr>
        </a:solidFill>
      </dgm:spPr>
    </dgm:pt>
    <dgm:pt modelId="{4403AD07-6E7E-4554-87CD-8EDAEB7E5C11}" type="pres">
      <dgm:prSet presAssocID="{E8A8105C-A1C9-4F4B-A075-2BE6D323F786}" presName="right_44_1" presStyleLbl="node1" presStyleIdx="0" presStyleCnt="8" custScaleX="159729" custScaleY="117419" custLinFactY="-182746" custLinFactNeighborX="17357" custLinFactNeighborY="-200000">
        <dgm:presLayoutVars>
          <dgm:bulletEnabled val="1"/>
        </dgm:presLayoutVars>
      </dgm:prSet>
      <dgm:spPr/>
    </dgm:pt>
    <dgm:pt modelId="{ECB2C167-3A94-45F5-8F46-1DB46C97DF83}" type="pres">
      <dgm:prSet presAssocID="{E8A8105C-A1C9-4F4B-A075-2BE6D323F786}" presName="right_44_2" presStyleLbl="node1" presStyleIdx="1" presStyleCnt="8" custScaleX="160688" custScaleY="117419" custLinFactY="-46334" custLinFactNeighborX="16838" custLinFactNeighborY="-100000">
        <dgm:presLayoutVars>
          <dgm:bulletEnabled val="1"/>
        </dgm:presLayoutVars>
      </dgm:prSet>
      <dgm:spPr/>
    </dgm:pt>
    <dgm:pt modelId="{9E525AA8-7CA0-4BC3-8C24-2ECAA0707068}" type="pres">
      <dgm:prSet presAssocID="{E8A8105C-A1C9-4F4B-A075-2BE6D323F786}" presName="right_44_3" presStyleLbl="node1" presStyleIdx="2" presStyleCnt="8" custScaleX="160273" custScaleY="119440" custLinFactY="100000" custLinFactNeighborX="17162" custLinFactNeighborY="133694">
        <dgm:presLayoutVars>
          <dgm:bulletEnabled val="1"/>
        </dgm:presLayoutVars>
      </dgm:prSet>
      <dgm:spPr/>
    </dgm:pt>
    <dgm:pt modelId="{69B6236B-6866-49FF-A4F2-8AC855D91CD8}" type="pres">
      <dgm:prSet presAssocID="{E8A8105C-A1C9-4F4B-A075-2BE6D323F786}" presName="right_44_4" presStyleLbl="node1" presStyleIdx="3" presStyleCnt="8" custScaleX="157772" custScaleY="129222" custLinFactY="100000" custLinFactNeighborX="16302" custLinFactNeighborY="106834">
        <dgm:presLayoutVars>
          <dgm:bulletEnabled val="1"/>
        </dgm:presLayoutVars>
      </dgm:prSet>
      <dgm:spPr/>
    </dgm:pt>
    <dgm:pt modelId="{D0EE3827-D35A-47D5-B350-D087A29778AE}" type="pres">
      <dgm:prSet presAssocID="{E8A8105C-A1C9-4F4B-A075-2BE6D323F786}" presName="left_44_1" presStyleLbl="node1" presStyleIdx="4" presStyleCnt="8" custScaleX="163984" custScaleY="115126" custLinFactY="-186894" custLinFactNeighborX="-12125" custLinFactNeighborY="-200000">
        <dgm:presLayoutVars>
          <dgm:bulletEnabled val="1"/>
        </dgm:presLayoutVars>
      </dgm:prSet>
      <dgm:spPr/>
    </dgm:pt>
    <dgm:pt modelId="{A84C617A-3895-4BBE-B7A6-1C6D0BF360B5}" type="pres">
      <dgm:prSet presAssocID="{E8A8105C-A1C9-4F4B-A075-2BE6D323F786}" presName="left_44_2" presStyleLbl="node1" presStyleIdx="5" presStyleCnt="8" custScaleX="164696" custScaleY="127948" custLinFactY="-43671" custLinFactNeighborX="-12481" custLinFactNeighborY="-100000">
        <dgm:presLayoutVars>
          <dgm:bulletEnabled val="1"/>
        </dgm:presLayoutVars>
      </dgm:prSet>
      <dgm:spPr/>
    </dgm:pt>
    <dgm:pt modelId="{5AE7A2DA-5911-47FC-80BB-7B069E604577}" type="pres">
      <dgm:prSet presAssocID="{E8A8105C-A1C9-4F4B-A075-2BE6D323F786}" presName="left_44_3" presStyleLbl="node1" presStyleIdx="6" presStyleCnt="8" custScaleX="161842" custScaleY="124294" custLinFactY="100000" custLinFactNeighborX="-11054" custLinFactNeighborY="131517">
        <dgm:presLayoutVars>
          <dgm:bulletEnabled val="1"/>
        </dgm:presLayoutVars>
      </dgm:prSet>
      <dgm:spPr/>
    </dgm:pt>
    <dgm:pt modelId="{60140D61-1C72-49EB-B50B-DFF480116E87}" type="pres">
      <dgm:prSet presAssocID="{E8A8105C-A1C9-4F4B-A075-2BE6D323F786}" presName="left_44_4" presStyleLbl="node1" presStyleIdx="7" presStyleCnt="8" custScaleX="161746" custScaleY="119166" custLinFactY="100000" custLinFactNeighborX="-11006" custLinFactNeighborY="102955">
        <dgm:presLayoutVars>
          <dgm:bulletEnabled val="1"/>
        </dgm:presLayoutVars>
      </dgm:prSet>
      <dgm:spPr/>
    </dgm:pt>
  </dgm:ptLst>
  <dgm:cxnLst>
    <dgm:cxn modelId="{3BBF5005-F73A-4FF9-902A-DC9B17525B43}" srcId="{79BC5765-A6ED-4F10-A998-9C9952C595F0}" destId="{FCAE9CA3-6837-4379-8A74-E12A2D227845}" srcOrd="5" destOrd="0" parTransId="{A2D9F6F3-6F4F-43B2-829C-A3492E37D639}" sibTransId="{13105E0E-EF52-45B0-91F4-66E3DBFB1855}"/>
    <dgm:cxn modelId="{34ADB108-630E-49B8-B961-6A778724AF29}" type="presOf" srcId="{4B8F7B19-3731-41AE-96FF-48D497EF98B6}" destId="{D0EE3827-D35A-47D5-B350-D087A29778AE}" srcOrd="0" destOrd="0" presId="urn:microsoft.com/office/officeart/2005/8/layout/balance1"/>
    <dgm:cxn modelId="{16E85431-06AF-4BAC-AB6A-4AAA8C30F33F}" srcId="{02739B09-8FB8-417E-AAFE-C345594F4971}" destId="{4505FFFC-4A73-4EBA-ACDD-274D2897FFE2}" srcOrd="1" destOrd="0" parTransId="{786DAFFD-FE5B-48C6-A08D-E257AE4D5770}" sibTransId="{717CEF79-7E04-42FA-99F4-2041FE4B2E36}"/>
    <dgm:cxn modelId="{DDF2C735-4174-469F-94E0-F0496396113E}" type="presOf" srcId="{E8A8105C-A1C9-4F4B-A075-2BE6D323F786}" destId="{320BA71B-CEC3-46FA-A07C-147663F161E1}" srcOrd="0" destOrd="0" presId="urn:microsoft.com/office/officeart/2005/8/layout/balance1"/>
    <dgm:cxn modelId="{48232D60-5FCC-4FC8-AD2B-C7FB51251794}" type="presOf" srcId="{78DD9BF2-E06B-4F4D-A828-7B72BFAEDAC7}" destId="{69B6236B-6866-49FF-A4F2-8AC855D91CD8}" srcOrd="0" destOrd="0" presId="urn:microsoft.com/office/officeart/2005/8/layout/balance1"/>
    <dgm:cxn modelId="{79A2C461-59C7-4E9C-A970-75B6180896C8}" srcId="{79BC5765-A6ED-4F10-A998-9C9952C595F0}" destId="{D7243402-1E46-44B7-B4D9-CD06AC173F80}" srcOrd="2" destOrd="0" parTransId="{8C13C834-79B9-49FB-8EB0-0C05AC78E29C}" sibTransId="{43CB3BE6-4009-4AF4-B876-0C6B328F7AB9}"/>
    <dgm:cxn modelId="{2C69676F-1565-488F-BAED-EE0BCA71F0E6}" type="presOf" srcId="{1DB5207A-485B-4D3E-9D67-6FEDB3265777}" destId="{A84C617A-3895-4BBE-B7A6-1C6D0BF360B5}" srcOrd="0" destOrd="0" presId="urn:microsoft.com/office/officeart/2005/8/layout/balance1"/>
    <dgm:cxn modelId="{A62CCB51-214E-48E6-B9E0-E204B26ACE7D}" srcId="{02739B09-8FB8-417E-AAFE-C345594F4971}" destId="{A2332B2D-01B1-4BE0-BD5C-BB4236C11148}" srcOrd="0" destOrd="0" parTransId="{B1AA1288-EA43-423C-B2A4-B4E2D7E17404}" sibTransId="{27C8B192-C5E0-4E84-BEBE-9F8D4A6D17AE}"/>
    <dgm:cxn modelId="{24484157-BAFD-442B-8ACA-30AB926901AD}" srcId="{79BC5765-A6ED-4F10-A998-9C9952C595F0}" destId="{F6D52EF5-1DEF-4187-8685-A236CB64B8FA}" srcOrd="3" destOrd="0" parTransId="{4B38DDC6-0865-4A66-989C-F352C10ED07D}" sibTransId="{21CE1D2D-6F13-4CDB-B04C-70098A1AD196}"/>
    <dgm:cxn modelId="{7A3F1F7A-D7BB-4A19-85B4-3A16EBB5BD49}" srcId="{79BC5765-A6ED-4F10-A998-9C9952C595F0}" destId="{1DB5207A-485B-4D3E-9D67-6FEDB3265777}" srcOrd="1" destOrd="0" parTransId="{903EC7EE-CD13-42E4-B0AF-D9C92B8987C0}" sibTransId="{64D79E7F-EB1A-41F6-979A-B9F45BF14DA4}"/>
    <dgm:cxn modelId="{EA76E07D-688F-4E49-9BA7-CFBE132EEEFB}" srcId="{79BC5765-A6ED-4F10-A998-9C9952C595F0}" destId="{8C76D37B-69FE-4E08-AD1E-1089DF0BFB40}" srcOrd="4" destOrd="0" parTransId="{F1425752-B952-478B-B7B0-0E48C67D61B7}" sibTransId="{C74BB4CD-F88F-4DD9-9D9D-8CC2ED91F39F}"/>
    <dgm:cxn modelId="{E7F8F38C-26FA-4C76-B782-38DECE122805}" srcId="{E8A8105C-A1C9-4F4B-A075-2BE6D323F786}" destId="{02739B09-8FB8-417E-AAFE-C345594F4971}" srcOrd="1" destOrd="0" parTransId="{85FDDA60-7431-408C-BCAE-D3B9512CCAA1}" sibTransId="{D20F185B-58B3-40D7-AFAA-605BA439D068}"/>
    <dgm:cxn modelId="{D41AB5A5-230B-EA4C-B248-A6797C4F183B}" srcId="{E8A8105C-A1C9-4F4B-A075-2BE6D323F786}" destId="{1D9B837D-85B9-D745-BEA9-9827AAEEE821}" srcOrd="2" destOrd="0" parTransId="{7A71079E-30A6-A045-81BF-FBD93E1906DC}" sibTransId="{F11234C4-9225-3C43-BABC-D5EEC5895A2E}"/>
    <dgm:cxn modelId="{99C036B0-C7A6-4430-909D-AEAB56EF4E74}" srcId="{79BC5765-A6ED-4F10-A998-9C9952C595F0}" destId="{4B8F7B19-3731-41AE-96FF-48D497EF98B6}" srcOrd="0" destOrd="0" parTransId="{88225531-2790-4067-8D5D-C8EE48C8C01D}" sibTransId="{5A7B2048-20F1-4D4A-8125-8F206717C1CB}"/>
    <dgm:cxn modelId="{AA4FADB3-64B1-46D8-8907-B2B7B49DFBD8}" type="presOf" srcId="{A2332B2D-01B1-4BE0-BD5C-BB4236C11148}" destId="{4403AD07-6E7E-4554-87CD-8EDAEB7E5C11}" srcOrd="0" destOrd="0" presId="urn:microsoft.com/office/officeart/2005/8/layout/balance1"/>
    <dgm:cxn modelId="{2FF641BB-DD9D-41DF-90D0-A50D58E29777}" type="presOf" srcId="{02739B09-8FB8-417E-AAFE-C345594F4971}" destId="{7648943F-1800-4149-8ACD-7437CEBCF3D2}" srcOrd="0" destOrd="0" presId="urn:microsoft.com/office/officeart/2005/8/layout/balance1"/>
    <dgm:cxn modelId="{624210C1-DC4F-49AA-9D26-356FF82B3DDD}" type="presOf" srcId="{D7243402-1E46-44B7-B4D9-CD06AC173F80}" destId="{5AE7A2DA-5911-47FC-80BB-7B069E604577}" srcOrd="0" destOrd="0" presId="urn:microsoft.com/office/officeart/2005/8/layout/balance1"/>
    <dgm:cxn modelId="{FD6996C3-4587-474C-A875-D28FF2B14C27}" type="presOf" srcId="{4505FFFC-4A73-4EBA-ACDD-274D2897FFE2}" destId="{ECB2C167-3A94-45F5-8F46-1DB46C97DF83}" srcOrd="0" destOrd="0" presId="urn:microsoft.com/office/officeart/2005/8/layout/balance1"/>
    <dgm:cxn modelId="{95BD3AC4-6E34-49B2-9392-577C0E24FD05}" srcId="{E8A8105C-A1C9-4F4B-A075-2BE6D323F786}" destId="{79BC5765-A6ED-4F10-A998-9C9952C595F0}" srcOrd="0" destOrd="0" parTransId="{01F9BC11-731B-49F9-A69F-17BC842806E4}" sibTransId="{6907B416-4B15-42EF-8785-1A843027DC93}"/>
    <dgm:cxn modelId="{335046DC-6632-406F-A3A1-F83A0AFAB4E7}" type="presOf" srcId="{F6D52EF5-1DEF-4187-8685-A236CB64B8FA}" destId="{60140D61-1C72-49EB-B50B-DFF480116E87}" srcOrd="0" destOrd="0" presId="urn:microsoft.com/office/officeart/2005/8/layout/balance1"/>
    <dgm:cxn modelId="{24A268E0-D123-481F-8C45-6190365FB01F}" type="presOf" srcId="{79BC5765-A6ED-4F10-A998-9C9952C595F0}" destId="{A7F3A95F-AED5-46C0-9F48-CA8AD750EEF6}" srcOrd="0" destOrd="0" presId="urn:microsoft.com/office/officeart/2005/8/layout/balance1"/>
    <dgm:cxn modelId="{946398E2-F6C9-4BB3-AA10-E006A17CDB8F}" srcId="{02739B09-8FB8-417E-AAFE-C345594F4971}" destId="{78DD9BF2-E06B-4F4D-A828-7B72BFAEDAC7}" srcOrd="3" destOrd="0" parTransId="{F9C90FBB-13DB-470E-8152-8F5D51B4857E}" sibTransId="{1EA29275-2A24-42A9-A7C7-C8627D0AB8D2}"/>
    <dgm:cxn modelId="{963520F6-3AAD-4AB0-9E5E-9F1C622D8BBC}" type="presOf" srcId="{02000724-6A91-49D2-8457-0507F9A46E87}" destId="{9E525AA8-7CA0-4BC3-8C24-2ECAA0707068}" srcOrd="0" destOrd="0" presId="urn:microsoft.com/office/officeart/2005/8/layout/balance1"/>
    <dgm:cxn modelId="{15A262F6-B989-4BB4-8703-F94D0950F0CF}" srcId="{02739B09-8FB8-417E-AAFE-C345594F4971}" destId="{02000724-6A91-49D2-8457-0507F9A46E87}" srcOrd="2" destOrd="0" parTransId="{4E51EBEC-6605-44D9-BA88-1FD4CDE2169D}" sibTransId="{5E7D5A55-942A-4722-8058-13F3EE971089}"/>
    <dgm:cxn modelId="{3D216DB8-A407-4CAB-B8B8-4D91BBC33A55}" type="presParOf" srcId="{320BA71B-CEC3-46FA-A07C-147663F161E1}" destId="{F3799952-1612-4E14-93C3-129D00FCEB2D}" srcOrd="0" destOrd="0" presId="urn:microsoft.com/office/officeart/2005/8/layout/balance1"/>
    <dgm:cxn modelId="{22EC7B88-EC71-4E50-8081-77EBB00FFEF5}" type="presParOf" srcId="{320BA71B-CEC3-46FA-A07C-147663F161E1}" destId="{603C7F3A-86DB-40C3-963E-16699F483A76}" srcOrd="1" destOrd="0" presId="urn:microsoft.com/office/officeart/2005/8/layout/balance1"/>
    <dgm:cxn modelId="{57520429-7F52-4CFA-8090-51805291DD6C}" type="presParOf" srcId="{603C7F3A-86DB-40C3-963E-16699F483A76}" destId="{A7F3A95F-AED5-46C0-9F48-CA8AD750EEF6}" srcOrd="0" destOrd="0" presId="urn:microsoft.com/office/officeart/2005/8/layout/balance1"/>
    <dgm:cxn modelId="{0A79C406-50A6-4A73-BB5E-2611E9597B33}" type="presParOf" srcId="{603C7F3A-86DB-40C3-963E-16699F483A76}" destId="{7648943F-1800-4149-8ACD-7437CEBCF3D2}" srcOrd="1" destOrd="0" presId="urn:microsoft.com/office/officeart/2005/8/layout/balance1"/>
    <dgm:cxn modelId="{D05DBA44-2240-4709-9202-2DA8E8986525}" type="presParOf" srcId="{320BA71B-CEC3-46FA-A07C-147663F161E1}" destId="{8DB68DB0-541D-4014-B976-E42082DA0016}" srcOrd="2" destOrd="0" presId="urn:microsoft.com/office/officeart/2005/8/layout/balance1"/>
    <dgm:cxn modelId="{00C204B1-F821-4A8F-8B3B-947AACA1CD40}" type="presParOf" srcId="{8DB68DB0-541D-4014-B976-E42082DA0016}" destId="{0B3DB300-0E72-4769-93B3-182B6313278E}" srcOrd="0" destOrd="0" presId="urn:microsoft.com/office/officeart/2005/8/layout/balance1"/>
    <dgm:cxn modelId="{E220825F-A03B-43E0-A11D-9E88A91F8373}" type="presParOf" srcId="{8DB68DB0-541D-4014-B976-E42082DA0016}" destId="{DAAA6C31-E615-4CB8-A827-DA1453B29B73}" srcOrd="1" destOrd="0" presId="urn:microsoft.com/office/officeart/2005/8/layout/balance1"/>
    <dgm:cxn modelId="{BA55B939-97F1-4587-95ED-BAFE4AB30D26}" type="presParOf" srcId="{8DB68DB0-541D-4014-B976-E42082DA0016}" destId="{8995C90A-2367-4C83-9D29-011CDF1B1341}" srcOrd="2" destOrd="0" presId="urn:microsoft.com/office/officeart/2005/8/layout/balance1"/>
    <dgm:cxn modelId="{16C6B470-B50C-489A-BE73-A9693385A557}" type="presParOf" srcId="{8DB68DB0-541D-4014-B976-E42082DA0016}" destId="{4403AD07-6E7E-4554-87CD-8EDAEB7E5C11}" srcOrd="3" destOrd="0" presId="urn:microsoft.com/office/officeart/2005/8/layout/balance1"/>
    <dgm:cxn modelId="{9BAAB79E-35D0-4E7D-BDCD-271D1C6C29DF}" type="presParOf" srcId="{8DB68DB0-541D-4014-B976-E42082DA0016}" destId="{ECB2C167-3A94-45F5-8F46-1DB46C97DF83}" srcOrd="4" destOrd="0" presId="urn:microsoft.com/office/officeart/2005/8/layout/balance1"/>
    <dgm:cxn modelId="{8D8ECA11-9579-49CA-8E6F-B150024484EE}" type="presParOf" srcId="{8DB68DB0-541D-4014-B976-E42082DA0016}" destId="{9E525AA8-7CA0-4BC3-8C24-2ECAA0707068}" srcOrd="5" destOrd="0" presId="urn:microsoft.com/office/officeart/2005/8/layout/balance1"/>
    <dgm:cxn modelId="{F6EDEEA2-D37E-4247-A652-54146FC0296B}" type="presParOf" srcId="{8DB68DB0-541D-4014-B976-E42082DA0016}" destId="{69B6236B-6866-49FF-A4F2-8AC855D91CD8}" srcOrd="6" destOrd="0" presId="urn:microsoft.com/office/officeart/2005/8/layout/balance1"/>
    <dgm:cxn modelId="{65EDFEDD-3DE9-45C0-BBAC-E0E262B8EBA1}" type="presParOf" srcId="{8DB68DB0-541D-4014-B976-E42082DA0016}" destId="{D0EE3827-D35A-47D5-B350-D087A29778AE}" srcOrd="7" destOrd="0" presId="urn:microsoft.com/office/officeart/2005/8/layout/balance1"/>
    <dgm:cxn modelId="{5ADA1543-9AF2-43A4-A40B-5FE0B4F3343D}" type="presParOf" srcId="{8DB68DB0-541D-4014-B976-E42082DA0016}" destId="{A84C617A-3895-4BBE-B7A6-1C6D0BF360B5}" srcOrd="8" destOrd="0" presId="urn:microsoft.com/office/officeart/2005/8/layout/balance1"/>
    <dgm:cxn modelId="{B68E9BE5-008A-475A-B9CE-10D47B720D42}" type="presParOf" srcId="{8DB68DB0-541D-4014-B976-E42082DA0016}" destId="{5AE7A2DA-5911-47FC-80BB-7B069E604577}" srcOrd="9" destOrd="0" presId="urn:microsoft.com/office/officeart/2005/8/layout/balance1"/>
    <dgm:cxn modelId="{6BCCBBFC-D7A1-4FE6-90A2-0E43AFE5BED8}" type="presParOf" srcId="{8DB68DB0-541D-4014-B976-E42082DA0016}" destId="{60140D61-1C72-49EB-B50B-DFF480116E87}"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A95F-AED5-46C0-9F48-CA8AD750EEF6}">
      <dsp:nvSpPr>
        <dsp:cNvPr id="0" name=""/>
        <dsp:cNvSpPr/>
      </dsp:nvSpPr>
      <dsp:spPr>
        <a:xfrm>
          <a:off x="996588" y="297655"/>
          <a:ext cx="2392016" cy="543449"/>
        </a:xfrm>
        <a:prstGeom prst="roundRect">
          <a:avLst>
            <a:gd name="adj" fmla="val 10000"/>
          </a:avLst>
        </a:prstGeom>
        <a:solidFill>
          <a:schemeClr val="bg2">
            <a:lumMod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Arial" panose="020B0604020202020204" pitchFamily="34" charset="0"/>
              <a:cs typeface="Arial" panose="020B0604020202020204" pitchFamily="34" charset="0"/>
            </a:rPr>
            <a:t>Palīdzošie faktori</a:t>
          </a:r>
        </a:p>
      </dsp:txBody>
      <dsp:txXfrm>
        <a:off x="1012505" y="313572"/>
        <a:ext cx="2360182" cy="511615"/>
      </dsp:txXfrm>
    </dsp:sp>
    <dsp:sp modelId="{7648943F-1800-4149-8ACD-7437CEBCF3D2}">
      <dsp:nvSpPr>
        <dsp:cNvPr id="0" name=""/>
        <dsp:cNvSpPr/>
      </dsp:nvSpPr>
      <dsp:spPr>
        <a:xfrm>
          <a:off x="4545228" y="324762"/>
          <a:ext cx="2517889" cy="543449"/>
        </a:xfrm>
        <a:prstGeom prst="roundRect">
          <a:avLst>
            <a:gd name="adj" fmla="val 10000"/>
          </a:avLst>
        </a:prstGeom>
        <a:solidFill>
          <a:schemeClr val="bg2">
            <a:lumMod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Arial" panose="020B0604020202020204" pitchFamily="34" charset="0"/>
              <a:cs typeface="Arial" panose="020B0604020202020204" pitchFamily="34" charset="0"/>
            </a:rPr>
            <a:t>Traucējošie faktori</a:t>
          </a:r>
        </a:p>
      </dsp:txBody>
      <dsp:txXfrm>
        <a:off x="4561145" y="340679"/>
        <a:ext cx="2486055" cy="511615"/>
      </dsp:txXfrm>
    </dsp:sp>
    <dsp:sp modelId="{DAAA6C31-E615-4CB8-A827-DA1453B29B73}">
      <dsp:nvSpPr>
        <dsp:cNvPr id="0" name=""/>
        <dsp:cNvSpPr/>
      </dsp:nvSpPr>
      <dsp:spPr>
        <a:xfrm>
          <a:off x="3583204" y="4808380"/>
          <a:ext cx="846741" cy="846741"/>
        </a:xfrm>
        <a:prstGeom prst="triangle">
          <a:avLst/>
        </a:prstGeom>
        <a:solidFill>
          <a:schemeClr val="bg2">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5C90A-2367-4C83-9D29-011CDF1B1341}">
      <dsp:nvSpPr>
        <dsp:cNvPr id="0" name=""/>
        <dsp:cNvSpPr/>
      </dsp:nvSpPr>
      <dsp:spPr>
        <a:xfrm>
          <a:off x="1466351" y="4453878"/>
          <a:ext cx="5080446" cy="343212"/>
        </a:xfrm>
        <a:prstGeom prst="rect">
          <a:avLst/>
        </a:prstGeom>
        <a:solidFill>
          <a:schemeClr val="bg2">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3AD07-6E7E-4554-87CD-8EDAEB7E5C11}">
      <dsp:nvSpPr>
        <dsp:cNvPr id="0" name=""/>
        <dsp:cNvSpPr/>
      </dsp:nvSpPr>
      <dsp:spPr>
        <a:xfrm>
          <a:off x="4203995" y="995374"/>
          <a:ext cx="3245978" cy="816598"/>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Arial" panose="020B0604020202020204" pitchFamily="34" charset="0"/>
              <a:cs typeface="Arial" panose="020B0604020202020204" pitchFamily="34" charset="0"/>
            </a:rPr>
            <a:t>Citu vajadzību stādīšana augstāk</a:t>
          </a:r>
        </a:p>
        <a:p>
          <a:pPr marL="0" lvl="0" indent="0" algn="ctr" defTabSz="622300">
            <a:lnSpc>
              <a:spcPct val="90000"/>
            </a:lnSpc>
            <a:spcBef>
              <a:spcPct val="0"/>
            </a:spcBef>
            <a:spcAft>
              <a:spcPct val="35000"/>
            </a:spcAft>
            <a:buNone/>
          </a:pPr>
          <a:r>
            <a:rPr lang="lv-LV" sz="1400" kern="1200" noProof="0" dirty="0">
              <a:latin typeface="Arial" panose="020B0604020202020204" pitchFamily="34" charset="0"/>
              <a:cs typeface="Arial" panose="020B0604020202020204" pitchFamily="34" charset="0"/>
            </a:rPr>
            <a:t>Nepietiekamas rūpes par veselību</a:t>
          </a:r>
        </a:p>
        <a:p>
          <a:pPr marL="0" lvl="0" indent="0" algn="ctr" defTabSz="622300">
            <a:lnSpc>
              <a:spcPct val="90000"/>
            </a:lnSpc>
            <a:spcBef>
              <a:spcPct val="0"/>
            </a:spcBef>
            <a:spcAft>
              <a:spcPct val="35000"/>
            </a:spcAft>
            <a:buNone/>
          </a:pPr>
          <a:r>
            <a:rPr lang="lv-LV" sz="1400" kern="1200" noProof="0" dirty="0">
              <a:latin typeface="Arial" panose="020B0604020202020204" pitchFamily="34" charset="0"/>
              <a:cs typeface="Arial" panose="020B0604020202020204" pitchFamily="34" charset="0"/>
            </a:rPr>
            <a:t>Neatbilstoša fiziskā slodze</a:t>
          </a:r>
        </a:p>
      </dsp:txBody>
      <dsp:txXfrm>
        <a:off x="4243858" y="1035237"/>
        <a:ext cx="3166252" cy="736872"/>
      </dsp:txXfrm>
    </dsp:sp>
    <dsp:sp modelId="{ECB2C167-3A94-45F5-8F46-1DB46C97DF83}">
      <dsp:nvSpPr>
        <dsp:cNvPr id="0" name=""/>
        <dsp:cNvSpPr/>
      </dsp:nvSpPr>
      <dsp:spPr>
        <a:xfrm>
          <a:off x="4183704" y="1889869"/>
          <a:ext cx="3265467" cy="816598"/>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Arial" panose="020B0604020202020204" pitchFamily="34" charset="0"/>
              <a:cs typeface="Arial" panose="020B0604020202020204" pitchFamily="34" charset="0"/>
            </a:rPr>
            <a:t>Sāpju saistība ar emocionālo stāvokli</a:t>
          </a:r>
        </a:p>
      </dsp:txBody>
      <dsp:txXfrm>
        <a:off x="4223567" y="1929732"/>
        <a:ext cx="3185741" cy="736872"/>
      </dsp:txXfrm>
    </dsp:sp>
    <dsp:sp modelId="{9E525AA8-7CA0-4BC3-8C24-2ECAA0707068}">
      <dsp:nvSpPr>
        <dsp:cNvPr id="0" name=""/>
        <dsp:cNvSpPr/>
      </dsp:nvSpPr>
      <dsp:spPr>
        <a:xfrm>
          <a:off x="4194505" y="3776124"/>
          <a:ext cx="3257033" cy="83065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a:latin typeface="Arial" panose="020B0604020202020204" pitchFamily="34" charset="0"/>
              <a:cs typeface="Arial" panose="020B0604020202020204" pitchFamily="34" charset="0"/>
            </a:rPr>
            <a:t>Informācijas trūkums par sāpju cēloņiem un slimību</a:t>
          </a:r>
        </a:p>
      </dsp:txBody>
      <dsp:txXfrm>
        <a:off x="4235054" y="3816673"/>
        <a:ext cx="3175935" cy="749555"/>
      </dsp:txXfrm>
    </dsp:sp>
    <dsp:sp modelId="{69B6236B-6866-49FF-A4F2-8AC855D91CD8}">
      <dsp:nvSpPr>
        <dsp:cNvPr id="0" name=""/>
        <dsp:cNvSpPr/>
      </dsp:nvSpPr>
      <dsp:spPr>
        <a:xfrm>
          <a:off x="4202440" y="2792113"/>
          <a:ext cx="3206208" cy="89868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Sociālā atbalsta lūgšanas/saņemšanas grūtības </a:t>
          </a:r>
          <a:endParaRPr lang="lv-LV" sz="1400" kern="1200" noProof="0" dirty="0">
            <a:latin typeface="Arial" panose="020B0604020202020204" pitchFamily="34" charset="0"/>
            <a:cs typeface="Arial" panose="020B0604020202020204" pitchFamily="34" charset="0"/>
          </a:endParaRPr>
        </a:p>
      </dsp:txBody>
      <dsp:txXfrm>
        <a:off x="4246310" y="2835983"/>
        <a:ext cx="3118468" cy="810943"/>
      </dsp:txXfrm>
    </dsp:sp>
    <dsp:sp modelId="{D0EE3827-D35A-47D5-B350-D087A29778AE}">
      <dsp:nvSpPr>
        <dsp:cNvPr id="0" name=""/>
        <dsp:cNvSpPr/>
      </dsp:nvSpPr>
      <dsp:spPr>
        <a:xfrm>
          <a:off x="626264" y="974500"/>
          <a:ext cx="3332447" cy="80065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Atbildības uzņemšanās</a:t>
          </a:r>
        </a:p>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Sāpju mazināšanas paņēmieni</a:t>
          </a:r>
        </a:p>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Ieklausīšanās sevī</a:t>
          </a:r>
          <a:endParaRPr lang="lv-LV" sz="1400" kern="1200" noProof="0" dirty="0">
            <a:latin typeface="Arial" panose="020B0604020202020204" pitchFamily="34" charset="0"/>
            <a:cs typeface="Arial" panose="020B0604020202020204" pitchFamily="34" charset="0"/>
          </a:endParaRPr>
        </a:p>
      </dsp:txBody>
      <dsp:txXfrm>
        <a:off x="665349" y="1013585"/>
        <a:ext cx="3254277" cy="722481"/>
      </dsp:txXfrm>
    </dsp:sp>
    <dsp:sp modelId="{A84C617A-3895-4BBE-B7A6-1C6D0BF360B5}">
      <dsp:nvSpPr>
        <dsp:cNvPr id="0" name=""/>
        <dsp:cNvSpPr/>
      </dsp:nvSpPr>
      <dsp:spPr>
        <a:xfrm>
          <a:off x="611795" y="1871777"/>
          <a:ext cx="3346916" cy="88982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Iekšējās perspektīvas maiņa </a:t>
          </a:r>
        </a:p>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Pievēršanās aktivitātēm, kas dod prieku un ļauj aizmirsties no sāpēm </a:t>
          </a:r>
          <a:endParaRPr lang="lv-LV" sz="1400" kern="1200" noProof="0" dirty="0">
            <a:latin typeface="Arial" panose="020B0604020202020204" pitchFamily="34" charset="0"/>
            <a:cs typeface="Arial" panose="020B0604020202020204" pitchFamily="34" charset="0"/>
          </a:endParaRPr>
        </a:p>
      </dsp:txBody>
      <dsp:txXfrm>
        <a:off x="655233" y="1915215"/>
        <a:ext cx="3260040" cy="802946"/>
      </dsp:txXfrm>
    </dsp:sp>
    <dsp:sp modelId="{5AE7A2DA-5911-47FC-80BB-7B069E604577}">
      <dsp:nvSpPr>
        <dsp:cNvPr id="0" name=""/>
        <dsp:cNvSpPr/>
      </dsp:nvSpPr>
      <dsp:spPr>
        <a:xfrm>
          <a:off x="669794" y="3744105"/>
          <a:ext cx="3288918" cy="86441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noProof="0" dirty="0" err="1">
              <a:latin typeface="Arial" panose="020B0604020202020204" pitchFamily="34" charset="0"/>
              <a:cs typeface="Arial" panose="020B0604020202020204" pitchFamily="34" charset="0"/>
            </a:rPr>
            <a:t>Drošticamas</a:t>
          </a:r>
          <a:r>
            <a:rPr lang="lv-LV" sz="1400" kern="1200" noProof="0" dirty="0">
              <a:latin typeface="Arial" panose="020B0604020202020204" pitchFamily="34" charset="0"/>
              <a:cs typeface="Arial" panose="020B0604020202020204" pitchFamily="34" charset="0"/>
            </a:rPr>
            <a:t> informācijas pieejamība</a:t>
          </a:r>
        </a:p>
      </dsp:txBody>
      <dsp:txXfrm>
        <a:off x="711991" y="3786302"/>
        <a:ext cx="3204524" cy="780016"/>
      </dsp:txXfrm>
    </dsp:sp>
    <dsp:sp modelId="{60140D61-1C72-49EB-B50B-DFF480116E87}">
      <dsp:nvSpPr>
        <dsp:cNvPr id="0" name=""/>
        <dsp:cNvSpPr/>
      </dsp:nvSpPr>
      <dsp:spPr>
        <a:xfrm>
          <a:off x="671745" y="2800104"/>
          <a:ext cx="3286967" cy="82874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br>
            <a:rPr lang="lv-LV" sz="1400" kern="1200" noProof="0" dirty="0">
              <a:latin typeface="Arial" panose="020B0604020202020204" pitchFamily="34" charset="0"/>
              <a:cs typeface="Arial" panose="020B0604020202020204" pitchFamily="34" charset="0"/>
            </a:rPr>
          </a:b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Apkārtējo atbalsta un iedvesmas nozīme </a:t>
          </a:r>
          <a:endParaRPr lang="lv-LV" sz="1600" kern="1200" noProof="0" dirty="0">
            <a:latin typeface="Arial" panose="020B0604020202020204" pitchFamily="34" charset="0"/>
            <a:cs typeface="Arial" panose="020B0604020202020204" pitchFamily="34" charset="0"/>
          </a:endParaRPr>
        </a:p>
      </dsp:txBody>
      <dsp:txXfrm>
        <a:off x="712201" y="2840560"/>
        <a:ext cx="3206055" cy="747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3A95F-AED5-46C0-9F48-CA8AD750EEF6}">
      <dsp:nvSpPr>
        <dsp:cNvPr id="0" name=""/>
        <dsp:cNvSpPr/>
      </dsp:nvSpPr>
      <dsp:spPr>
        <a:xfrm>
          <a:off x="996588" y="297655"/>
          <a:ext cx="2392016" cy="543449"/>
        </a:xfrm>
        <a:prstGeom prst="roundRect">
          <a:avLst>
            <a:gd name="adj" fmla="val 10000"/>
          </a:avLst>
        </a:prstGeom>
        <a:solidFill>
          <a:schemeClr val="bg2">
            <a:lumMod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Arial" panose="020B0604020202020204" pitchFamily="34" charset="0"/>
              <a:cs typeface="Arial" panose="020B0604020202020204" pitchFamily="34" charset="0"/>
            </a:rPr>
            <a:t>Palīdzošie faktori</a:t>
          </a:r>
        </a:p>
      </dsp:txBody>
      <dsp:txXfrm>
        <a:off x="1012505" y="313572"/>
        <a:ext cx="2360182" cy="511615"/>
      </dsp:txXfrm>
    </dsp:sp>
    <dsp:sp modelId="{7648943F-1800-4149-8ACD-7437CEBCF3D2}">
      <dsp:nvSpPr>
        <dsp:cNvPr id="0" name=""/>
        <dsp:cNvSpPr/>
      </dsp:nvSpPr>
      <dsp:spPr>
        <a:xfrm>
          <a:off x="4545228" y="324762"/>
          <a:ext cx="2517889" cy="543449"/>
        </a:xfrm>
        <a:prstGeom prst="roundRect">
          <a:avLst>
            <a:gd name="adj" fmla="val 10000"/>
          </a:avLst>
        </a:prstGeom>
        <a:solidFill>
          <a:schemeClr val="bg2">
            <a:lumMod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noProof="0" dirty="0">
              <a:latin typeface="Arial" panose="020B0604020202020204" pitchFamily="34" charset="0"/>
              <a:cs typeface="Arial" panose="020B0604020202020204" pitchFamily="34" charset="0"/>
            </a:rPr>
            <a:t>Traucējošie faktori</a:t>
          </a:r>
        </a:p>
      </dsp:txBody>
      <dsp:txXfrm>
        <a:off x="4561145" y="340679"/>
        <a:ext cx="2486055" cy="511615"/>
      </dsp:txXfrm>
    </dsp:sp>
    <dsp:sp modelId="{DAAA6C31-E615-4CB8-A827-DA1453B29B73}">
      <dsp:nvSpPr>
        <dsp:cNvPr id="0" name=""/>
        <dsp:cNvSpPr/>
      </dsp:nvSpPr>
      <dsp:spPr>
        <a:xfrm>
          <a:off x="3583204" y="4808380"/>
          <a:ext cx="846741" cy="846741"/>
        </a:xfrm>
        <a:prstGeom prst="triangle">
          <a:avLst/>
        </a:prstGeom>
        <a:solidFill>
          <a:schemeClr val="bg2">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5C90A-2367-4C83-9D29-011CDF1B1341}">
      <dsp:nvSpPr>
        <dsp:cNvPr id="0" name=""/>
        <dsp:cNvSpPr/>
      </dsp:nvSpPr>
      <dsp:spPr>
        <a:xfrm>
          <a:off x="1466351" y="4453878"/>
          <a:ext cx="5080446" cy="343212"/>
        </a:xfrm>
        <a:prstGeom prst="rect">
          <a:avLst/>
        </a:prstGeom>
        <a:solidFill>
          <a:schemeClr val="bg2">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3AD07-6E7E-4554-87CD-8EDAEB7E5C11}">
      <dsp:nvSpPr>
        <dsp:cNvPr id="0" name=""/>
        <dsp:cNvSpPr/>
      </dsp:nvSpPr>
      <dsp:spPr>
        <a:xfrm>
          <a:off x="4203995" y="995374"/>
          <a:ext cx="3245978" cy="816598"/>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Pārpūle</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vai</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mazkustīgums</a:t>
          </a:r>
          <a:endParaRPr lang="en-US" sz="1400" kern="120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Pašas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sāpes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kā</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traucēklis</a:t>
          </a:r>
          <a:endParaRPr lang="lv-LV" sz="1400" kern="1200" noProof="0" dirty="0">
            <a:latin typeface="Arial" panose="020B0604020202020204" pitchFamily="34" charset="0"/>
            <a:cs typeface="Arial" panose="020B0604020202020204" pitchFamily="34" charset="0"/>
          </a:endParaRPr>
        </a:p>
      </dsp:txBody>
      <dsp:txXfrm>
        <a:off x="4243858" y="1035237"/>
        <a:ext cx="3166252" cy="736872"/>
      </dsp:txXfrm>
    </dsp:sp>
    <dsp:sp modelId="{ECB2C167-3A94-45F5-8F46-1DB46C97DF83}">
      <dsp:nvSpPr>
        <dsp:cNvPr id="0" name=""/>
        <dsp:cNvSpPr/>
      </dsp:nvSpPr>
      <dsp:spPr>
        <a:xfrm>
          <a:off x="4183704" y="1889869"/>
          <a:ext cx="3265467" cy="816598"/>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Motivācijas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trūkums</a:t>
          </a:r>
          <a:endParaRPr lang="en-US" sz="1400" kern="120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kern="1200" noProof="0" dirty="0">
              <a:latin typeface="Arial" panose="020B0604020202020204" pitchFamily="34" charset="0"/>
              <a:cs typeface="Arial" panose="020B0604020202020204" pitchFamily="34" charset="0"/>
            </a:rPr>
            <a:t>Stress un </a:t>
          </a:r>
          <a:r>
            <a:rPr lang="en-US" sz="1400" kern="1200" noProof="0" dirty="0" err="1">
              <a:latin typeface="Arial" panose="020B0604020202020204" pitchFamily="34" charset="0"/>
              <a:cs typeface="Arial" panose="020B0604020202020204" pitchFamily="34" charset="0"/>
            </a:rPr>
            <a:t>emocionāli</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pārdzīvojumi</a:t>
          </a:r>
          <a:endParaRPr lang="en-US" sz="1400" kern="120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Negatīvi</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domāšanas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ieradumi</a:t>
          </a:r>
          <a:endParaRPr lang="lv-LV" sz="1400" kern="1200" noProof="0" dirty="0">
            <a:latin typeface="Arial" panose="020B0604020202020204" pitchFamily="34" charset="0"/>
            <a:cs typeface="Arial" panose="020B0604020202020204" pitchFamily="34" charset="0"/>
          </a:endParaRPr>
        </a:p>
      </dsp:txBody>
      <dsp:txXfrm>
        <a:off x="4223567" y="1929732"/>
        <a:ext cx="3185741" cy="736872"/>
      </dsp:txXfrm>
    </dsp:sp>
    <dsp:sp modelId="{9E525AA8-7CA0-4BC3-8C24-2ECAA0707068}">
      <dsp:nvSpPr>
        <dsp:cNvPr id="0" name=""/>
        <dsp:cNvSpPr/>
      </dsp:nvSpPr>
      <dsp:spPr>
        <a:xfrm>
          <a:off x="4194505" y="3776124"/>
          <a:ext cx="3257033" cy="83065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0" dirty="0" err="1">
              <a:latin typeface="Arial" panose="020B0604020202020204" pitchFamily="34" charset="0"/>
              <a:cs typeface="Arial" panose="020B0604020202020204" pitchFamily="34" charset="0"/>
            </a:rPr>
            <a:t>Rehabilitācijas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nepieejamība</a:t>
          </a:r>
          <a:endParaRPr lang="en-US" sz="1400" kern="1200" noProof="0" dirty="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0" dirty="0" err="1">
              <a:latin typeface="Arial" panose="020B0604020202020204" pitchFamily="34" charset="0"/>
              <a:cs typeface="Arial" panose="020B0604020202020204" pitchFamily="34" charset="0"/>
            </a:rPr>
            <a:t>Finanšu</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trūkums</a:t>
          </a:r>
          <a:endParaRPr lang="en-US" sz="1400" kern="1200" noProof="0" dirty="0">
            <a:latin typeface="Arial" panose="020B0604020202020204" pitchFamily="34" charset="0"/>
            <a:cs typeface="Arial" panose="020B0604020202020204" pitchFamily="34" charset="0"/>
          </a:endParaRPr>
        </a:p>
      </dsp:txBody>
      <dsp:txXfrm>
        <a:off x="4235054" y="3816673"/>
        <a:ext cx="3175935" cy="749555"/>
      </dsp:txXfrm>
    </dsp:sp>
    <dsp:sp modelId="{69B6236B-6866-49FF-A4F2-8AC855D91CD8}">
      <dsp:nvSpPr>
        <dsp:cNvPr id="0" name=""/>
        <dsp:cNvSpPr/>
      </dsp:nvSpPr>
      <dsp:spPr>
        <a:xfrm>
          <a:off x="4202440" y="2792113"/>
          <a:ext cx="3206208" cy="898683"/>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Sociālā atbalsta lūgšanas/saņemšanas grūtības </a:t>
          </a:r>
          <a:endParaRPr lang="lv-LV" sz="1400" kern="1200" noProof="0" dirty="0">
            <a:latin typeface="Arial" panose="020B0604020202020204" pitchFamily="34" charset="0"/>
            <a:cs typeface="Arial" panose="020B0604020202020204" pitchFamily="34" charset="0"/>
          </a:endParaRPr>
        </a:p>
      </dsp:txBody>
      <dsp:txXfrm>
        <a:off x="4246310" y="2835983"/>
        <a:ext cx="3118468" cy="810943"/>
      </dsp:txXfrm>
    </dsp:sp>
    <dsp:sp modelId="{D0EE3827-D35A-47D5-B350-D087A29778AE}">
      <dsp:nvSpPr>
        <dsp:cNvPr id="0" name=""/>
        <dsp:cNvSpPr/>
      </dsp:nvSpPr>
      <dsp:spPr>
        <a:xfrm>
          <a:off x="626264" y="974500"/>
          <a:ext cx="3332447" cy="80065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noProof="0" dirty="0" err="1">
              <a:effectLst/>
              <a:latin typeface="Arial" panose="020B0604020202020204" pitchFamily="34" charset="0"/>
              <a:ea typeface="Calibri" panose="020F0502020204030204" pitchFamily="34" charset="0"/>
              <a:cs typeface="Arial" panose="020B0604020202020204" pitchFamily="34" charset="0"/>
            </a:rPr>
            <a:t>Fizisko</a:t>
          </a:r>
          <a:r>
            <a:rPr lang="en-US" sz="1400" b="0" i="0" kern="120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kern="1200" noProof="0" dirty="0" err="1">
              <a:effectLst/>
              <a:latin typeface="Arial" panose="020B0604020202020204" pitchFamily="34" charset="0"/>
              <a:ea typeface="Calibri" panose="020F0502020204030204" pitchFamily="34" charset="0"/>
              <a:cs typeface="Arial" panose="020B0604020202020204" pitchFamily="34" charset="0"/>
            </a:rPr>
            <a:t>aktivitāšu</a:t>
          </a:r>
          <a:r>
            <a:rPr lang="en-US" sz="1400" b="0" i="0" kern="120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kern="1200" noProof="0" dirty="0" err="1">
              <a:effectLst/>
              <a:latin typeface="Arial" panose="020B0604020202020204" pitchFamily="34" charset="0"/>
              <a:ea typeface="Calibri" panose="020F0502020204030204" pitchFamily="34" charset="0"/>
              <a:cs typeface="Arial" panose="020B0604020202020204" pitchFamily="34" charset="0"/>
            </a:rPr>
            <a:t>iekļaušana</a:t>
          </a:r>
          <a:r>
            <a:rPr lang="en-US" sz="1400" b="0" i="0" kern="1200" noProof="0" dirty="0">
              <a:effectLst/>
              <a:latin typeface="Arial" panose="020B0604020202020204" pitchFamily="34" charset="0"/>
              <a:ea typeface="Calibri" panose="020F0502020204030204" pitchFamily="34" charset="0"/>
              <a:cs typeface="Arial" panose="020B0604020202020204" pitchFamily="34" charset="0"/>
            </a:rPr>
            <a:t> </a:t>
          </a:r>
          <a:r>
            <a:rPr lang="en-US" sz="1400" b="0" i="0" kern="1200" noProof="0" dirty="0" err="1">
              <a:effectLst/>
              <a:latin typeface="Arial" panose="020B0604020202020204" pitchFamily="34" charset="0"/>
              <a:ea typeface="Calibri" panose="020F0502020204030204" pitchFamily="34" charset="0"/>
              <a:cs typeface="Arial" panose="020B0604020202020204" pitchFamily="34" charset="0"/>
            </a:rPr>
            <a:t>ikdienā</a:t>
          </a:r>
          <a:endParaRPr lang="en-US" sz="1400" b="0" i="0" kern="1200" noProof="0" dirty="0">
            <a:effectLst/>
            <a:latin typeface="Arial" panose="020B0604020202020204" pitchFamily="34" charset="0"/>
            <a:ea typeface="Calibri" panose="020F050202020403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0" i="0" kern="1200" noProof="0" dirty="0" err="1">
              <a:effectLst/>
              <a:latin typeface="Arial" panose="020B0604020202020204" pitchFamily="34" charset="0"/>
              <a:cs typeface="Arial" panose="020B0604020202020204" pitchFamily="34" charset="0"/>
            </a:rPr>
            <a:t>Veselīga</a:t>
          </a:r>
          <a:r>
            <a:rPr lang="en-US" sz="1400" b="0" i="0" kern="1200" noProof="0" dirty="0">
              <a:effectLst/>
              <a:latin typeface="Arial" panose="020B0604020202020204" pitchFamily="34" charset="0"/>
              <a:cs typeface="Arial" panose="020B0604020202020204" pitchFamily="34" charset="0"/>
            </a:rPr>
            <a:t> </a:t>
          </a:r>
          <a:r>
            <a:rPr lang="en-US" sz="1400" b="0" i="0" kern="1200" noProof="0" dirty="0" err="1">
              <a:effectLst/>
              <a:latin typeface="Arial" panose="020B0604020202020204" pitchFamily="34" charset="0"/>
              <a:cs typeface="Arial" panose="020B0604020202020204" pitchFamily="34" charset="0"/>
            </a:rPr>
            <a:t>dzīvesveida</a:t>
          </a:r>
          <a:r>
            <a:rPr lang="en-US" sz="1400" b="0" i="0" kern="1200" noProof="0" dirty="0">
              <a:effectLst/>
              <a:latin typeface="Arial" panose="020B0604020202020204" pitchFamily="34" charset="0"/>
              <a:cs typeface="Arial" panose="020B0604020202020204" pitchFamily="34" charset="0"/>
            </a:rPr>
            <a:t> </a:t>
          </a:r>
          <a:r>
            <a:rPr lang="en-US" sz="1400" b="0" i="0" kern="1200" noProof="0" dirty="0" err="1">
              <a:effectLst/>
              <a:latin typeface="Arial" panose="020B0604020202020204" pitchFamily="34" charset="0"/>
              <a:cs typeface="Arial" panose="020B0604020202020204" pitchFamily="34" charset="0"/>
            </a:rPr>
            <a:t>ievērošana</a:t>
          </a:r>
          <a:endParaRPr lang="en-US" sz="1400" b="0" i="0" kern="1200" noProof="0" dirty="0">
            <a:effectLst/>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0" i="0" kern="1200" noProof="0" dirty="0" err="1">
              <a:effectLst/>
              <a:latin typeface="Arial" panose="020B0604020202020204" pitchFamily="34" charset="0"/>
              <a:cs typeface="Arial" panose="020B0604020202020204" pitchFamily="34" charset="0"/>
            </a:rPr>
            <a:t>Sāpju</a:t>
          </a:r>
          <a:r>
            <a:rPr lang="en-US" sz="1400" b="0" i="0" kern="1200" noProof="0" dirty="0">
              <a:effectLst/>
              <a:latin typeface="Arial" panose="020B0604020202020204" pitchFamily="34" charset="0"/>
              <a:cs typeface="Arial" panose="020B0604020202020204" pitchFamily="34" charset="0"/>
            </a:rPr>
            <a:t> </a:t>
          </a:r>
          <a:r>
            <a:rPr lang="en-US" sz="1400" b="0" i="0" kern="1200" noProof="0" dirty="0" err="1">
              <a:effectLst/>
              <a:latin typeface="Arial" panose="020B0604020202020204" pitchFamily="34" charset="0"/>
              <a:cs typeface="Arial" panose="020B0604020202020204" pitchFamily="34" charset="0"/>
            </a:rPr>
            <a:t>mazināšanas</a:t>
          </a:r>
          <a:r>
            <a:rPr lang="en-US" sz="1400" b="0" i="0" kern="1200" noProof="0" dirty="0">
              <a:effectLst/>
              <a:latin typeface="Arial" panose="020B0604020202020204" pitchFamily="34" charset="0"/>
              <a:cs typeface="Arial" panose="020B0604020202020204" pitchFamily="34" charset="0"/>
            </a:rPr>
            <a:t> </a:t>
          </a:r>
          <a:r>
            <a:rPr lang="en-US" sz="1400" b="0" i="0" kern="1200" noProof="0" dirty="0" err="1">
              <a:effectLst/>
              <a:latin typeface="Arial" panose="020B0604020202020204" pitchFamily="34" charset="0"/>
              <a:cs typeface="Arial" panose="020B0604020202020204" pitchFamily="34" charset="0"/>
            </a:rPr>
            <a:t>stratēģijas</a:t>
          </a:r>
          <a:endParaRPr lang="lv-LV" sz="1400" kern="1200" noProof="0" dirty="0">
            <a:latin typeface="Arial" panose="020B0604020202020204" pitchFamily="34" charset="0"/>
            <a:cs typeface="Arial" panose="020B0604020202020204" pitchFamily="34" charset="0"/>
          </a:endParaRPr>
        </a:p>
      </dsp:txBody>
      <dsp:txXfrm>
        <a:off x="665349" y="1013585"/>
        <a:ext cx="3254277" cy="722481"/>
      </dsp:txXfrm>
    </dsp:sp>
    <dsp:sp modelId="{A84C617A-3895-4BBE-B7A6-1C6D0BF360B5}">
      <dsp:nvSpPr>
        <dsp:cNvPr id="0" name=""/>
        <dsp:cNvSpPr/>
      </dsp:nvSpPr>
      <dsp:spPr>
        <a:xfrm>
          <a:off x="611795" y="1871777"/>
          <a:ext cx="3346916" cy="88982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Iekšējās perspektīvas maiņa </a:t>
          </a:r>
        </a:p>
        <a:p>
          <a:pPr marL="0" lvl="0" indent="0" algn="ctr" defTabSz="622300">
            <a:lnSpc>
              <a:spcPct val="90000"/>
            </a:lnSpc>
            <a:spcBef>
              <a:spcPct val="0"/>
            </a:spcBef>
            <a:spcAft>
              <a:spcPct val="35000"/>
            </a:spcAft>
            <a:buNone/>
          </a:pP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Pievēršanās </a:t>
          </a:r>
          <a:r>
            <a:rPr lang="en-US" sz="1400" b="0" i="0" kern="1200" noProof="0" dirty="0" err="1">
              <a:effectLst/>
              <a:latin typeface="Arial" panose="020B0604020202020204" pitchFamily="34" charset="0"/>
              <a:ea typeface="Calibri" panose="020F0502020204030204" pitchFamily="34" charset="0"/>
              <a:cs typeface="Arial" panose="020B0604020202020204" pitchFamily="34" charset="0"/>
            </a:rPr>
            <a:t>prieka</a:t>
          </a:r>
          <a:r>
            <a:rPr lang="en-US" sz="1400" b="0" i="0" kern="1200" noProof="0" dirty="0">
              <a:effectLst/>
              <a:latin typeface="Arial" panose="020B0604020202020204" pitchFamily="34" charset="0"/>
              <a:ea typeface="Calibri" panose="020F0502020204030204" pitchFamily="34" charset="0"/>
              <a:cs typeface="Arial" panose="020B0604020202020204" pitchFamily="34" charset="0"/>
            </a:rPr>
            <a:t> </a:t>
          </a: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aktivitātēm</a:t>
          </a:r>
          <a:endParaRPr lang="en-US" sz="1400" b="0" i="0" kern="1200" noProof="0" dirty="0">
            <a:effectLst/>
            <a:latin typeface="Arial" panose="020B0604020202020204" pitchFamily="34" charset="0"/>
            <a:ea typeface="Calibri" panose="020F050202020403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Sevis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novērtēšana</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gandarījums</a:t>
          </a:r>
          <a:endParaRPr lang="lv-LV" sz="1400" kern="1200" noProof="0" dirty="0">
            <a:latin typeface="Arial" panose="020B0604020202020204" pitchFamily="34" charset="0"/>
            <a:cs typeface="Arial" panose="020B0604020202020204" pitchFamily="34" charset="0"/>
          </a:endParaRPr>
        </a:p>
      </dsp:txBody>
      <dsp:txXfrm>
        <a:off x="655233" y="1915215"/>
        <a:ext cx="3260040" cy="802946"/>
      </dsp:txXfrm>
    </dsp:sp>
    <dsp:sp modelId="{5AE7A2DA-5911-47FC-80BB-7B069E604577}">
      <dsp:nvSpPr>
        <dsp:cNvPr id="0" name=""/>
        <dsp:cNvSpPr/>
      </dsp:nvSpPr>
      <dsp:spPr>
        <a:xfrm>
          <a:off x="669794" y="3744105"/>
          <a:ext cx="3288918" cy="86441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err="1">
              <a:latin typeface="Arial" panose="020B0604020202020204" pitchFamily="34" charset="0"/>
              <a:cs typeface="Arial" panose="020B0604020202020204" pitchFamily="34" charset="0"/>
            </a:rPr>
            <a:t>Valsts</a:t>
          </a:r>
          <a:r>
            <a:rPr lang="en-US" sz="1400" kern="1200" noProof="0" dirty="0">
              <a:latin typeface="Arial" panose="020B0604020202020204" pitchFamily="34" charset="0"/>
              <a:cs typeface="Arial" panose="020B0604020202020204" pitchFamily="34" charset="0"/>
            </a:rPr>
            <a:t>/</a:t>
          </a:r>
          <a:r>
            <a:rPr lang="en-US" sz="1400" kern="1200" noProof="0" dirty="0" err="1">
              <a:latin typeface="Arial" panose="020B0604020202020204" pitchFamily="34" charset="0"/>
              <a:cs typeface="Arial" panose="020B0604020202020204" pitchFamily="34" charset="0"/>
            </a:rPr>
            <a:t>pašvaldības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atbalsts</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rehabilitācijai</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izglītojošām</a:t>
          </a:r>
          <a:r>
            <a:rPr lang="en-US" sz="1400" kern="1200" noProof="0" dirty="0">
              <a:latin typeface="Arial" panose="020B0604020202020204" pitchFamily="34" charset="0"/>
              <a:cs typeface="Arial" panose="020B0604020202020204" pitchFamily="34" charset="0"/>
            </a:rPr>
            <a:t> </a:t>
          </a:r>
          <a:r>
            <a:rPr lang="en-US" sz="1400" kern="1200" noProof="0" dirty="0" err="1">
              <a:latin typeface="Arial" panose="020B0604020202020204" pitchFamily="34" charset="0"/>
              <a:cs typeface="Arial" panose="020B0604020202020204" pitchFamily="34" charset="0"/>
            </a:rPr>
            <a:t>nodarbībām</a:t>
          </a:r>
          <a:endParaRPr lang="lv-LV" sz="1400" kern="1200" noProof="0" dirty="0">
            <a:latin typeface="Arial" panose="020B0604020202020204" pitchFamily="34" charset="0"/>
            <a:cs typeface="Arial" panose="020B0604020202020204" pitchFamily="34" charset="0"/>
          </a:endParaRPr>
        </a:p>
      </dsp:txBody>
      <dsp:txXfrm>
        <a:off x="711991" y="3786302"/>
        <a:ext cx="3204524" cy="780016"/>
      </dsp:txXfrm>
    </dsp:sp>
    <dsp:sp modelId="{60140D61-1C72-49EB-B50B-DFF480116E87}">
      <dsp:nvSpPr>
        <dsp:cNvPr id="0" name=""/>
        <dsp:cNvSpPr/>
      </dsp:nvSpPr>
      <dsp:spPr>
        <a:xfrm>
          <a:off x="671745" y="2800104"/>
          <a:ext cx="3286967" cy="82874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br>
            <a:rPr lang="lv-LV" sz="1400" kern="1200" noProof="0" dirty="0">
              <a:latin typeface="Arial" panose="020B0604020202020204" pitchFamily="34" charset="0"/>
              <a:cs typeface="Arial" panose="020B0604020202020204" pitchFamily="34" charset="0"/>
            </a:rPr>
          </a:br>
          <a:r>
            <a:rPr lang="lv-LV" sz="1400" b="0" i="0" kern="1200" noProof="0" dirty="0">
              <a:effectLst/>
              <a:latin typeface="Arial" panose="020B0604020202020204" pitchFamily="34" charset="0"/>
              <a:ea typeface="Calibri" panose="020F0502020204030204" pitchFamily="34" charset="0"/>
              <a:cs typeface="Arial" panose="020B0604020202020204" pitchFamily="34" charset="0"/>
            </a:rPr>
            <a:t>Apkārtējo atbalsta un iedvesmas nozīme </a:t>
          </a:r>
          <a:endParaRPr lang="lv-LV" sz="1600" kern="1200" noProof="0" dirty="0">
            <a:latin typeface="Arial" panose="020B0604020202020204" pitchFamily="34" charset="0"/>
            <a:cs typeface="Arial" panose="020B0604020202020204" pitchFamily="34" charset="0"/>
          </a:endParaRPr>
        </a:p>
      </dsp:txBody>
      <dsp:txXfrm>
        <a:off x="712201" y="2840560"/>
        <a:ext cx="3206055" cy="74783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DCEB9-12AF-402A-A3C8-55AFA4A56141}" type="datetimeFigureOut">
              <a:rPr lang="lv-LV" smtClean="0"/>
              <a:t>17.04.2024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17833-166A-482D-8F89-6510B92B207C}" type="slidenum">
              <a:rPr lang="lv-LV" smtClean="0"/>
              <a:t>‹#›</a:t>
            </a:fld>
            <a:endParaRPr lang="lv-LV"/>
          </a:p>
        </p:txBody>
      </p:sp>
    </p:spTree>
    <p:extLst>
      <p:ext uri="{BB962C8B-B14F-4D97-AF65-F5344CB8AC3E}">
        <p14:creationId xmlns:p14="http://schemas.microsoft.com/office/powerpoint/2010/main" val="1657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167-41D0-423B-BE7F-0F8245B10471}"/>
              </a:ext>
            </a:extLst>
          </p:cNvPr>
          <p:cNvSpPr>
            <a:spLocks noGrp="1"/>
          </p:cNvSpPr>
          <p:nvPr>
            <p:ph type="ctrTitle" hasCustomPrompt="1"/>
          </p:nvPr>
        </p:nvSpPr>
        <p:spPr>
          <a:xfrm>
            <a:off x="1524000" y="1951348"/>
            <a:ext cx="7552008" cy="2375554"/>
          </a:xfrm>
        </p:spPr>
        <p:txBody>
          <a:bodyPr anchor="ctr">
            <a:normAutofit/>
          </a:bodyPr>
          <a:lstStyle>
            <a:lvl1pPr algn="l">
              <a:defRPr sz="36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Subtitle 2">
            <a:extLst>
              <a:ext uri="{FF2B5EF4-FFF2-40B4-BE49-F238E27FC236}">
                <a16:creationId xmlns:a16="http://schemas.microsoft.com/office/drawing/2014/main" id="{BA80E602-B130-477A-8ABD-5A907E8263AB}"/>
              </a:ext>
            </a:extLst>
          </p:cNvPr>
          <p:cNvSpPr>
            <a:spLocks noGrp="1"/>
          </p:cNvSpPr>
          <p:nvPr>
            <p:ph type="subTitle" idx="1"/>
          </p:nvPr>
        </p:nvSpPr>
        <p:spPr>
          <a:xfrm>
            <a:off x="1524000" y="5033912"/>
            <a:ext cx="4211783" cy="46191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pic>
        <p:nvPicPr>
          <p:cNvPr id="14" name="Picture 13">
            <a:extLst>
              <a:ext uri="{FF2B5EF4-FFF2-40B4-BE49-F238E27FC236}">
                <a16:creationId xmlns:a16="http://schemas.microsoft.com/office/drawing/2014/main" id="{010D582C-BA8B-47BB-BF87-A9989BB46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787" y="46500"/>
            <a:ext cx="4663996" cy="1555543"/>
          </a:xfrm>
          <a:prstGeom prst="rect">
            <a:avLst/>
          </a:prstGeom>
        </p:spPr>
      </p:pic>
      <p:pic>
        <p:nvPicPr>
          <p:cNvPr id="16" name="Picture 15">
            <a:extLst>
              <a:ext uri="{FF2B5EF4-FFF2-40B4-BE49-F238E27FC236}">
                <a16:creationId xmlns:a16="http://schemas.microsoft.com/office/drawing/2014/main" id="{468B7967-D996-417F-BF72-54B899A086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008" y="479147"/>
            <a:ext cx="2763929" cy="690251"/>
          </a:xfrm>
          <a:prstGeom prst="rect">
            <a:avLst/>
          </a:prstGeom>
        </p:spPr>
      </p:pic>
      <p:sp>
        <p:nvSpPr>
          <p:cNvPr id="7" name="Subtitle 2">
            <a:extLst>
              <a:ext uri="{FF2B5EF4-FFF2-40B4-BE49-F238E27FC236}">
                <a16:creationId xmlns:a16="http://schemas.microsoft.com/office/drawing/2014/main" id="{4C526789-AD04-4331-8368-131E98C664A9}"/>
              </a:ext>
            </a:extLst>
          </p:cNvPr>
          <p:cNvSpPr txBox="1">
            <a:spLocks/>
          </p:cNvSpPr>
          <p:nvPr userDrawn="1"/>
        </p:nvSpPr>
        <p:spPr>
          <a:xfrm>
            <a:off x="1523999" y="5495827"/>
            <a:ext cx="4211783" cy="46191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600" dirty="0"/>
              <a:t>2024. gada 18. – 20. aprīlis</a:t>
            </a:r>
          </a:p>
        </p:txBody>
      </p:sp>
    </p:spTree>
    <p:extLst>
      <p:ext uri="{BB962C8B-B14F-4D97-AF65-F5344CB8AC3E}">
        <p14:creationId xmlns:p14="http://schemas.microsoft.com/office/powerpoint/2010/main" val="65789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C932-D553-4DA5-A763-BAF37D90D058}"/>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a:t>Click to edit Master title style</a:t>
            </a:r>
            <a:endParaRPr lang="lv-LV" dirty="0"/>
          </a:p>
        </p:txBody>
      </p:sp>
      <p:sp>
        <p:nvSpPr>
          <p:cNvPr id="3" name="Picture Placeholder 2">
            <a:extLst>
              <a:ext uri="{FF2B5EF4-FFF2-40B4-BE49-F238E27FC236}">
                <a16:creationId xmlns:a16="http://schemas.microsoft.com/office/drawing/2014/main" id="{7829DFAC-48F9-4C9A-A5F0-4E285451A170}"/>
              </a:ext>
            </a:extLst>
          </p:cNvPr>
          <p:cNvSpPr>
            <a:spLocks noGrp="1"/>
          </p:cNvSpPr>
          <p:nvPr>
            <p:ph type="pic" idx="1"/>
          </p:nvPr>
        </p:nvSpPr>
        <p:spPr>
          <a:xfrm>
            <a:off x="5183188" y="1506487"/>
            <a:ext cx="6172200" cy="4354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a:extLst>
              <a:ext uri="{FF2B5EF4-FFF2-40B4-BE49-F238E27FC236}">
                <a16:creationId xmlns:a16="http://schemas.microsoft.com/office/drawing/2014/main" id="{61E7DE93-4C80-4BD5-8F4B-2611737D6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841BB586-A931-4D0A-9E41-7C082EEC424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652BD54-7F2B-4AA1-9860-8A4B003BE226}"/>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A1317369-F2D9-4E8C-966B-DA3F617DD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389ABC91-BE5E-406C-8F8A-B2AD4F74BD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338793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020079937"/>
      </p:ext>
    </p:extLst>
  </p:cSld>
  <p:clrMapOvr>
    <a:masterClrMapping/>
  </p:clrMapOvr>
  <p:extLst>
    <p:ext uri="{DCECCB84-F9BA-43D5-87BE-67443E8EF086}">
      <p15:sldGuideLst xmlns:p15="http://schemas.microsoft.com/office/powerpoint/2012/main">
        <p15:guide id="1" pos="3840">
          <p15:clr>
            <a:srgbClr val="FBAE40"/>
          </p15:clr>
        </p15:guide>
        <p15:guide id="2" pos="5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anchor="b"/>
          <a:lstStyle>
            <a:lvl1pPr marL="0" indent="0">
              <a:buNone/>
              <a:defRPr/>
            </a:lvl1pPr>
          </a:lstStyle>
          <a:p>
            <a:r>
              <a:rPr lang="en-US" dirty="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a:noAutofit/>
          </a:bodyPr>
          <a:lstStyle>
            <a:lvl1pPr marL="0" indent="0" algn="ctr">
              <a:buNone/>
              <a:defRPr sz="3200" b="0">
                <a:solidFill>
                  <a:schemeClr val="accent4"/>
                </a:solidFill>
                <a:latin typeface="+mj-lt"/>
              </a:defRPr>
            </a:lvl1pPr>
          </a:lstStyle>
          <a:p>
            <a:pPr lvl="0"/>
            <a:r>
              <a:rPr lang="en-US" dirty="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lvl1pPr>
              <a:defRPr>
                <a:solidFill>
                  <a:schemeClr val="bg1"/>
                </a:solidFill>
              </a:defRPr>
            </a:lvl1pPr>
          </a:lstStyle>
          <a:p>
            <a:r>
              <a:rPr lang="en-US" dirty="0"/>
              <a:t>20XX</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lvl1pPr>
              <a:defRPr>
                <a:solidFill>
                  <a:schemeClr val="bg1"/>
                </a:solidFill>
              </a:defRPr>
            </a:lvl1pPr>
          </a:lstStyle>
          <a:p>
            <a:r>
              <a:rPr lang="en-US" dirty="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748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E6BD-D632-49A8-A58A-CFB1052C0E69}"/>
              </a:ext>
            </a:extLst>
          </p:cNvPr>
          <p:cNvSpPr>
            <a:spLocks noGrp="1"/>
          </p:cNvSpPr>
          <p:nvPr>
            <p:ph type="title"/>
          </p:nvPr>
        </p:nvSpPr>
        <p:spPr/>
        <p:txBody>
          <a:bodyPr>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F61E8E3A-EFFE-42AC-9820-615B629EFAF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Footer Placeholder 4">
            <a:extLst>
              <a:ext uri="{FF2B5EF4-FFF2-40B4-BE49-F238E27FC236}">
                <a16:creationId xmlns:a16="http://schemas.microsoft.com/office/drawing/2014/main" id="{36E119FA-DA01-40AF-9E3F-A14A4205544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AF1D0C3-6F30-46CB-ACDE-8EDD6A1AD413}"/>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9" name="Picture 8">
            <a:extLst>
              <a:ext uri="{FF2B5EF4-FFF2-40B4-BE49-F238E27FC236}">
                <a16:creationId xmlns:a16="http://schemas.microsoft.com/office/drawing/2014/main" id="{1821E0A0-1E21-471F-987F-785F6C35CA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8" name="Date Placeholder 3">
            <a:extLst>
              <a:ext uri="{FF2B5EF4-FFF2-40B4-BE49-F238E27FC236}">
                <a16:creationId xmlns:a16="http://schemas.microsoft.com/office/drawing/2014/main" id="{BFE2319F-A0DC-4D99-B32E-C36C6BD03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970131"/>
                </a:solidFill>
              </a:defRPr>
            </a:lvl1pPr>
          </a:lstStyle>
          <a:p>
            <a:r>
              <a:rPr lang="lv-LV"/>
              <a:t>18. – 20. aprīlis</a:t>
            </a:r>
            <a:endParaRPr lang="lv-LV" dirty="0"/>
          </a:p>
        </p:txBody>
      </p:sp>
    </p:spTree>
    <p:extLst>
      <p:ext uri="{BB962C8B-B14F-4D97-AF65-F5344CB8AC3E}">
        <p14:creationId xmlns:p14="http://schemas.microsoft.com/office/powerpoint/2010/main" val="51287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1CA9-6E4F-44CE-AAF4-B1B330C34F5E}"/>
              </a:ext>
            </a:extLst>
          </p:cNvPr>
          <p:cNvSpPr>
            <a:spLocks noGrp="1"/>
          </p:cNvSpPr>
          <p:nvPr>
            <p:ph type="title"/>
          </p:nvPr>
        </p:nvSpPr>
        <p:spPr>
          <a:xfrm>
            <a:off x="831850" y="1709738"/>
            <a:ext cx="10515600" cy="2852737"/>
          </a:xfrm>
        </p:spPr>
        <p:txBody>
          <a:bodyPr anchor="b">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B6C47B33-F5FC-42B8-9335-D99A3D6E4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2B747E-8230-48F8-831B-19F54C27202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C7BE825-759B-4961-8A50-EFAABF487E8B}"/>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0" name="Picture 9">
            <a:extLst>
              <a:ext uri="{FF2B5EF4-FFF2-40B4-BE49-F238E27FC236}">
                <a16:creationId xmlns:a16="http://schemas.microsoft.com/office/drawing/2014/main" id="{6BCBD4CB-5936-4586-B4AE-989450236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850C8CDC-8587-4251-B48C-09BB4B543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419280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9" name="Picture 8">
            <a:extLst>
              <a:ext uri="{FF2B5EF4-FFF2-40B4-BE49-F238E27FC236}">
                <a16:creationId xmlns:a16="http://schemas.microsoft.com/office/drawing/2014/main" id="{C1889F58-668F-46CF-A954-82F17A28F2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E3AD765-4A22-47B8-8147-DEDB5E940F7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196307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C63D-3794-4538-B7C7-749071F9F30F}"/>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46B471C9-3891-4DBA-81E4-5C983D7947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FC213EA-263F-4988-BED9-A243B3D2A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18BEC7A-4E42-4C62-988A-1EFF2D158DD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2DCDA5-85D3-4ED4-8CBF-D4BB9BA2F52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A76FCF1B-055B-4BA7-B26D-E4D4B0B73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C4A03F90-79F1-41D2-9B7A-76577D98EC7A}"/>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259412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FCF65B-9C7C-4B19-803D-D627DEA4C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0EACBFE-1FA2-4CFB-A2EB-E79489C11732}"/>
              </a:ext>
            </a:extLst>
          </p:cNvPr>
          <p:cNvSpPr>
            <a:spLocks noGrp="1"/>
          </p:cNvSpPr>
          <p:nvPr>
            <p:ph sz="half" idx="2"/>
          </p:nvPr>
        </p:nvSpPr>
        <p:spPr>
          <a:xfrm>
            <a:off x="839788" y="2505075"/>
            <a:ext cx="5157787"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5" name="Text Placeholder 4">
            <a:extLst>
              <a:ext uri="{FF2B5EF4-FFF2-40B4-BE49-F238E27FC236}">
                <a16:creationId xmlns:a16="http://schemas.microsoft.com/office/drawing/2014/main" id="{79E6DA4D-B8E4-40CC-9C10-5F6305E09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DFED6-96F3-4A1D-BEF7-B93BA178F047}"/>
              </a:ext>
            </a:extLst>
          </p:cNvPr>
          <p:cNvSpPr>
            <a:spLocks noGrp="1"/>
          </p:cNvSpPr>
          <p:nvPr>
            <p:ph sz="quarter" idx="4"/>
          </p:nvPr>
        </p:nvSpPr>
        <p:spPr>
          <a:xfrm>
            <a:off x="6172200" y="2505075"/>
            <a:ext cx="5183188" cy="3684588"/>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8" name="Footer Placeholder 7">
            <a:extLst>
              <a:ext uri="{FF2B5EF4-FFF2-40B4-BE49-F238E27FC236}">
                <a16:creationId xmlns:a16="http://schemas.microsoft.com/office/drawing/2014/main" id="{5FC913B4-F725-49BB-994D-37BCC441826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05D2D85-6B41-4576-8576-AA8E07CC9F6C}"/>
              </a:ext>
            </a:extLst>
          </p:cNvPr>
          <p:cNvSpPr>
            <a:spLocks noGrp="1"/>
          </p:cNvSpPr>
          <p:nvPr>
            <p:ph type="sldNum" sz="quarter" idx="12"/>
          </p:nvPr>
        </p:nvSpPr>
        <p:spPr/>
        <p:txBody>
          <a:bodyPr/>
          <a:lstStyle/>
          <a:p>
            <a:fld id="{77910DC5-8899-4E6A-B107-B636702714C8}" type="slidenum">
              <a:rPr lang="lv-LV" smtClean="0"/>
              <a:t>‹#›</a:t>
            </a:fld>
            <a:endParaRPr lang="lv-LV"/>
          </a:p>
        </p:txBody>
      </p:sp>
      <p:sp>
        <p:nvSpPr>
          <p:cNvPr id="13" name="Title 1">
            <a:extLst>
              <a:ext uri="{FF2B5EF4-FFF2-40B4-BE49-F238E27FC236}">
                <a16:creationId xmlns:a16="http://schemas.microsoft.com/office/drawing/2014/main" id="{49A01A94-E521-4779-8F92-A2B06F17DEA0}"/>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pic>
        <p:nvPicPr>
          <p:cNvPr id="14" name="Picture 13">
            <a:extLst>
              <a:ext uri="{FF2B5EF4-FFF2-40B4-BE49-F238E27FC236}">
                <a16:creationId xmlns:a16="http://schemas.microsoft.com/office/drawing/2014/main" id="{C4EAF7F2-6601-42E0-9CF0-58BA0B9C5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5" name="Date Placeholder 3">
            <a:extLst>
              <a:ext uri="{FF2B5EF4-FFF2-40B4-BE49-F238E27FC236}">
                <a16:creationId xmlns:a16="http://schemas.microsoft.com/office/drawing/2014/main" id="{C77A5F6F-60A9-48A7-B04F-B1B17D74A005}"/>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723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95BA39-D0A7-49BB-B1D5-2445767BC3D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53172FF-B9AC-448E-9795-FE359EB2DAE9}"/>
              </a:ext>
            </a:extLst>
          </p:cNvPr>
          <p:cNvSpPr>
            <a:spLocks noGrp="1"/>
          </p:cNvSpPr>
          <p:nvPr>
            <p:ph type="sldNum" sz="quarter" idx="12"/>
          </p:nvPr>
        </p:nvSpPr>
        <p:spPr/>
        <p:txBody>
          <a:bodyPr/>
          <a:lstStyle/>
          <a:p>
            <a:fld id="{77910DC5-8899-4E6A-B107-B636702714C8}" type="slidenum">
              <a:rPr lang="lv-LV" smtClean="0"/>
              <a:t>‹#›</a:t>
            </a:fld>
            <a:endParaRPr lang="lv-LV"/>
          </a:p>
        </p:txBody>
      </p:sp>
      <p:sp>
        <p:nvSpPr>
          <p:cNvPr id="9" name="Title 1">
            <a:extLst>
              <a:ext uri="{FF2B5EF4-FFF2-40B4-BE49-F238E27FC236}">
                <a16:creationId xmlns:a16="http://schemas.microsoft.com/office/drawing/2014/main" id="{FB9BAB0D-F287-42E1-962F-0798C082366B}"/>
              </a:ext>
            </a:extLst>
          </p:cNvPr>
          <p:cNvSpPr>
            <a:spLocks noGrp="1"/>
          </p:cNvSpPr>
          <p:nvPr>
            <p:ph type="title"/>
          </p:nvPr>
        </p:nvSpPr>
        <p:spPr>
          <a:xfrm>
            <a:off x="838200" y="365125"/>
            <a:ext cx="10515600" cy="1325563"/>
          </a:xfrm>
        </p:spPr>
        <p:txBody>
          <a:bodyPr>
            <a:normAutofit/>
          </a:bodyPr>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pic>
        <p:nvPicPr>
          <p:cNvPr id="10" name="Picture 9">
            <a:extLst>
              <a:ext uri="{FF2B5EF4-FFF2-40B4-BE49-F238E27FC236}">
                <a16:creationId xmlns:a16="http://schemas.microsoft.com/office/drawing/2014/main" id="{5C612159-7D0B-4970-B6F7-3E2E2208D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1" name="Date Placeholder 3">
            <a:extLst>
              <a:ext uri="{FF2B5EF4-FFF2-40B4-BE49-F238E27FC236}">
                <a16:creationId xmlns:a16="http://schemas.microsoft.com/office/drawing/2014/main" id="{5AE5D281-EA8F-4118-A062-C92AF80A1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23365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899F79-DD14-4F13-AB40-01D019B4C0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0642481-C635-4438-A0E3-3D043F0582AF}"/>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8" name="Picture 7">
            <a:extLst>
              <a:ext uri="{FF2B5EF4-FFF2-40B4-BE49-F238E27FC236}">
                <a16:creationId xmlns:a16="http://schemas.microsoft.com/office/drawing/2014/main" id="{0030C117-13A6-4DE9-8C8E-AD84AE514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9" name="Date Placeholder 3">
            <a:extLst>
              <a:ext uri="{FF2B5EF4-FFF2-40B4-BE49-F238E27FC236}">
                <a16:creationId xmlns:a16="http://schemas.microsoft.com/office/drawing/2014/main" id="{46A9B122-B027-4D70-B5AA-542421F3E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251731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3355-B5E2-4ED6-A3D4-1FF37157F254}"/>
              </a:ext>
            </a:extLst>
          </p:cNvPr>
          <p:cNvSpPr>
            <a:spLocks noGrp="1"/>
          </p:cNvSpPr>
          <p:nvPr>
            <p:ph type="title"/>
          </p:nvPr>
        </p:nvSpPr>
        <p:spPr>
          <a:xfrm>
            <a:off x="839788" y="457200"/>
            <a:ext cx="3932237" cy="1600200"/>
          </a:xfrm>
        </p:spPr>
        <p:txBody>
          <a:bodyPr anchor="b"/>
          <a:lstStyle>
            <a:lvl1pPr>
              <a:defRPr sz="3200" b="1">
                <a:solidFill>
                  <a:srgbClr val="E14F01"/>
                </a:solidFill>
                <a:latin typeface="+mj-lt"/>
                <a:cs typeface="Times New Roman" panose="02020603050405020304" pitchFamily="18"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74AD7C6C-8434-46EA-95D1-BB495135D6D5}"/>
              </a:ext>
            </a:extLst>
          </p:cNvPr>
          <p:cNvSpPr>
            <a:spLocks noGrp="1"/>
          </p:cNvSpPr>
          <p:nvPr>
            <p:ph idx="1"/>
          </p:nvPr>
        </p:nvSpPr>
        <p:spPr>
          <a:xfrm>
            <a:off x="5183188" y="1506487"/>
            <a:ext cx="6172200" cy="43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D6E9647-9D06-4EA6-B199-1E21FBA4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4A3BD9C-2823-40CF-991B-DEB6DA1D78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D066378-944E-41BD-A195-499E3E549DF3}"/>
              </a:ext>
            </a:extLst>
          </p:cNvPr>
          <p:cNvSpPr>
            <a:spLocks noGrp="1"/>
          </p:cNvSpPr>
          <p:nvPr>
            <p:ph type="sldNum" sz="quarter" idx="12"/>
          </p:nvPr>
        </p:nvSpPr>
        <p:spPr/>
        <p:txBody>
          <a:bodyPr/>
          <a:lstStyle/>
          <a:p>
            <a:fld id="{77910DC5-8899-4E6A-B107-B636702714C8}" type="slidenum">
              <a:rPr lang="lv-LV" smtClean="0"/>
              <a:t>‹#›</a:t>
            </a:fld>
            <a:endParaRPr lang="lv-LV"/>
          </a:p>
        </p:txBody>
      </p:sp>
      <p:pic>
        <p:nvPicPr>
          <p:cNvPr id="11" name="Picture 10">
            <a:extLst>
              <a:ext uri="{FF2B5EF4-FFF2-40B4-BE49-F238E27FC236}">
                <a16:creationId xmlns:a16="http://schemas.microsoft.com/office/drawing/2014/main" id="{216538EE-9672-4F17-9CC4-4BD643BA9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6805" y="119978"/>
            <a:ext cx="2557806" cy="853083"/>
          </a:xfrm>
          <a:prstGeom prst="rect">
            <a:avLst/>
          </a:prstGeom>
        </p:spPr>
      </p:pic>
      <p:sp>
        <p:nvSpPr>
          <p:cNvPr id="12" name="Date Placeholder 3">
            <a:extLst>
              <a:ext uri="{FF2B5EF4-FFF2-40B4-BE49-F238E27FC236}">
                <a16:creationId xmlns:a16="http://schemas.microsoft.com/office/drawing/2014/main" id="{F36DC623-1879-42FA-831E-D47F3681B4E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Tree>
    <p:extLst>
      <p:ext uri="{BB962C8B-B14F-4D97-AF65-F5344CB8AC3E}">
        <p14:creationId xmlns:p14="http://schemas.microsoft.com/office/powerpoint/2010/main" val="59311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AFE97-D26C-4017-B0CF-4B6D08CCB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dirty="0"/>
          </a:p>
        </p:txBody>
      </p:sp>
      <p:sp>
        <p:nvSpPr>
          <p:cNvPr id="3" name="Text Placeholder 2">
            <a:extLst>
              <a:ext uri="{FF2B5EF4-FFF2-40B4-BE49-F238E27FC236}">
                <a16:creationId xmlns:a16="http://schemas.microsoft.com/office/drawing/2014/main" id="{2B60652E-6EE0-493D-B596-C57F4A8D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AA03179-D6D1-42E4-B1E7-795766B3F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18. – 20. aprīlis</a:t>
            </a:r>
            <a:endParaRPr lang="lv-LV" dirty="0"/>
          </a:p>
        </p:txBody>
      </p:sp>
      <p:sp>
        <p:nvSpPr>
          <p:cNvPr id="5" name="Footer Placeholder 4">
            <a:extLst>
              <a:ext uri="{FF2B5EF4-FFF2-40B4-BE49-F238E27FC236}">
                <a16:creationId xmlns:a16="http://schemas.microsoft.com/office/drawing/2014/main" id="{18A884F0-B386-4AFC-8D52-78B37BFE2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0155E11C-8B81-436F-A122-9E448F450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0DC5-8899-4E6A-B107-B636702714C8}" type="slidenum">
              <a:rPr lang="lv-LV" smtClean="0"/>
              <a:t>‹#›</a:t>
            </a:fld>
            <a:endParaRPr lang="lv-LV" dirty="0"/>
          </a:p>
        </p:txBody>
      </p:sp>
    </p:spTree>
    <p:extLst>
      <p:ext uri="{BB962C8B-B14F-4D97-AF65-F5344CB8AC3E}">
        <p14:creationId xmlns:p14="http://schemas.microsoft.com/office/powerpoint/2010/main" val="113475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E800-6E07-430D-A142-17D0FBB51AB7}"/>
              </a:ext>
            </a:extLst>
          </p:cNvPr>
          <p:cNvSpPr>
            <a:spLocks noGrp="1"/>
          </p:cNvSpPr>
          <p:nvPr>
            <p:ph type="ctrTitle"/>
          </p:nvPr>
        </p:nvSpPr>
        <p:spPr/>
        <p:txBody>
          <a:bodyPr>
            <a:normAutofit fontScale="90000"/>
          </a:bodyPr>
          <a:lstStyle/>
          <a:p>
            <a:pPr algn="ctr"/>
            <a:r>
              <a:rPr lang="lv-LV" sz="3600" dirty="0" err="1"/>
              <a:t>Dzīvesspēka</a:t>
            </a:r>
            <a:r>
              <a:rPr lang="lv-LV" sz="3600" dirty="0"/>
              <a:t> veidošanās un uzturēšana slimniekiem ar hroniskām </a:t>
            </a:r>
            <a:r>
              <a:rPr lang="lv-LV" sz="3600" dirty="0" err="1"/>
              <a:t>muskuloskeletālām</a:t>
            </a:r>
            <a:r>
              <a:rPr lang="lv-LV" sz="3600" dirty="0"/>
              <a:t> sāpēm</a:t>
            </a:r>
            <a:r>
              <a:rPr lang="en-US" sz="3600" dirty="0"/>
              <a:t>. </a:t>
            </a:r>
            <a:r>
              <a:rPr lang="en-US" sz="3600" dirty="0" err="1"/>
              <a:t>Integratīvās</a:t>
            </a:r>
            <a:r>
              <a:rPr lang="en-US" sz="3600" dirty="0"/>
              <a:t> </a:t>
            </a:r>
            <a:r>
              <a:rPr lang="en-US" sz="3600" dirty="0" err="1"/>
              <a:t>analīzes</a:t>
            </a:r>
            <a:r>
              <a:rPr lang="en-US" sz="3600" dirty="0"/>
              <a:t> </a:t>
            </a:r>
            <a:r>
              <a:rPr lang="en-US" sz="3600" dirty="0" err="1"/>
              <a:t>rezultāti</a:t>
            </a:r>
            <a:r>
              <a:rPr lang="en-US" sz="3600" dirty="0"/>
              <a:t>.</a:t>
            </a:r>
            <a:endParaRPr lang="lv-LV" dirty="0"/>
          </a:p>
        </p:txBody>
      </p:sp>
      <p:sp>
        <p:nvSpPr>
          <p:cNvPr id="3" name="Subtitle 2">
            <a:extLst>
              <a:ext uri="{FF2B5EF4-FFF2-40B4-BE49-F238E27FC236}">
                <a16:creationId xmlns:a16="http://schemas.microsoft.com/office/drawing/2014/main" id="{05C3DE0F-945D-4BA1-AE1E-9AB569A64AE5}"/>
              </a:ext>
            </a:extLst>
          </p:cNvPr>
          <p:cNvSpPr>
            <a:spLocks noGrp="1"/>
          </p:cNvSpPr>
          <p:nvPr>
            <p:ph type="subTitle" idx="1"/>
          </p:nvPr>
        </p:nvSpPr>
        <p:spPr/>
        <p:txBody>
          <a:bodyPr/>
          <a:lstStyle/>
          <a:p>
            <a:r>
              <a:rPr lang="en-US" dirty="0"/>
              <a:t>Elīna Zelčāne</a:t>
            </a:r>
            <a:endParaRPr lang="lv-LV" dirty="0"/>
          </a:p>
        </p:txBody>
      </p:sp>
    </p:spTree>
    <p:extLst>
      <p:ext uri="{BB962C8B-B14F-4D97-AF65-F5344CB8AC3E}">
        <p14:creationId xmlns:p14="http://schemas.microsoft.com/office/powerpoint/2010/main" val="12556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D23A23-8CED-0A6E-96B2-BECEF1D9890D}"/>
              </a:ext>
            </a:extLst>
          </p:cNvPr>
          <p:cNvSpPr/>
          <p:nvPr/>
        </p:nvSpPr>
        <p:spPr>
          <a:xfrm>
            <a:off x="0" y="0"/>
            <a:ext cx="12192000" cy="7065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latin typeface="Arial" panose="020B0604020202020204" pitchFamily="34" charset="0"/>
            </a:endParaRPr>
          </a:p>
        </p:txBody>
      </p:sp>
      <p:graphicFrame>
        <p:nvGraphicFramePr>
          <p:cNvPr id="6" name="Diagram 5">
            <a:extLst>
              <a:ext uri="{FF2B5EF4-FFF2-40B4-BE49-F238E27FC236}">
                <a16:creationId xmlns:a16="http://schemas.microsoft.com/office/drawing/2014/main" id="{EEAE4344-C83C-D0DD-75E3-2789F78EC3B0}"/>
              </a:ext>
            </a:extLst>
          </p:cNvPr>
          <p:cNvGraphicFramePr/>
          <p:nvPr/>
        </p:nvGraphicFramePr>
        <p:xfrm>
          <a:off x="1704445" y="1395899"/>
          <a:ext cx="7972425" cy="566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E5E4EA8-6494-C100-7968-EF9658608D1A}"/>
              </a:ext>
            </a:extLst>
          </p:cNvPr>
          <p:cNvSpPr txBox="1"/>
          <p:nvPr/>
        </p:nvSpPr>
        <p:spPr>
          <a:xfrm>
            <a:off x="780772" y="5330456"/>
            <a:ext cx="1596602"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Ārējie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faktori</a:t>
            </a:r>
            <a:endParaRPr lang="lv-LV"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8546C3-1CC8-7FEF-13AF-8FC6568736B0}"/>
              </a:ext>
            </a:extLst>
          </p:cNvPr>
          <p:cNvSpPr txBox="1"/>
          <p:nvPr/>
        </p:nvSpPr>
        <p:spPr>
          <a:xfrm>
            <a:off x="838608" y="4406169"/>
            <a:ext cx="1480930" cy="338554"/>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Sociālais</a:t>
            </a:r>
            <a:endParaRPr lang="lv-LV"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0D9C0D-695E-5158-D6EA-13F103FA7F83}"/>
              </a:ext>
            </a:extLst>
          </p:cNvPr>
          <p:cNvSpPr txBox="1"/>
          <p:nvPr/>
        </p:nvSpPr>
        <p:spPr>
          <a:xfrm>
            <a:off x="838608" y="3360777"/>
            <a:ext cx="1596602" cy="584775"/>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Kognitīvi emocionālais</a:t>
            </a:r>
          </a:p>
        </p:txBody>
      </p:sp>
      <p:sp>
        <p:nvSpPr>
          <p:cNvPr id="10" name="TextBox 9">
            <a:extLst>
              <a:ext uri="{FF2B5EF4-FFF2-40B4-BE49-F238E27FC236}">
                <a16:creationId xmlns:a16="http://schemas.microsoft.com/office/drawing/2014/main" id="{BFF53A70-80F8-3662-1758-5B62FADDF8E4}"/>
              </a:ext>
            </a:extLst>
          </p:cNvPr>
          <p:cNvSpPr txBox="1"/>
          <p:nvPr/>
        </p:nvSpPr>
        <p:spPr>
          <a:xfrm>
            <a:off x="838608" y="2622638"/>
            <a:ext cx="1480930" cy="338554"/>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Fiziskais</a:t>
            </a:r>
            <a:endParaRPr lang="lv-LV"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BA5F8AF-9721-87E0-045E-84572AEF17EF}"/>
              </a:ext>
            </a:extLst>
          </p:cNvPr>
          <p:cNvSpPr txBox="1">
            <a:spLocks/>
          </p:cNvSpPr>
          <p:nvPr/>
        </p:nvSpPr>
        <p:spPr>
          <a:xfrm>
            <a:off x="865697" y="503023"/>
            <a:ext cx="10515600" cy="1036714"/>
          </a:xfrm>
          <a:prstGeom prst="rect">
            <a:avLst/>
          </a:prstGeom>
        </p:spPr>
        <p:txBody>
          <a:bodyPr vert="horz" lIns="0" tIns="0" rIns="0" bIns="0" rtlCol="0" anchor="t" anchorCtr="0">
            <a:normAutofit fontScale="60000" lnSpcReduction="20000"/>
          </a:bodyPr>
          <a:lstStyle>
            <a:lvl1pPr algn="l" defTabSz="914400" rtl="0" eaLnBrk="1" latinLnBrk="0" hangingPunct="1">
              <a:lnSpc>
                <a:spcPct val="90000"/>
              </a:lnSpc>
              <a:spcBef>
                <a:spcPct val="0"/>
              </a:spcBef>
              <a:buNone/>
              <a:defRPr sz="2800" b="1" kern="1200">
                <a:solidFill>
                  <a:srgbClr val="8E001C"/>
                </a:solidFill>
                <a:latin typeface="Arial" panose="020B0604020202020204" pitchFamily="34" charset="0"/>
                <a:ea typeface="+mj-ea"/>
                <a:cs typeface="Arial" panose="020B0604020202020204" pitchFamily="34" charset="0"/>
              </a:defRPr>
            </a:lvl1pPr>
          </a:lstStyle>
          <a:p>
            <a:pPr algn="ctr"/>
            <a:r>
              <a:rPr lang="en-US" sz="4100" dirty="0" err="1"/>
              <a:t>Rezultāti</a:t>
            </a:r>
            <a:r>
              <a:rPr lang="en-US" sz="4100" dirty="0"/>
              <a:t> (5/5)</a:t>
            </a:r>
            <a:br>
              <a:rPr lang="en-US" dirty="0"/>
            </a:br>
            <a:br>
              <a:rPr lang="lv-LV" dirty="0"/>
            </a:br>
            <a:r>
              <a:rPr lang="lv-LV" sz="2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Kā HMS slimnieki raksturo </a:t>
            </a: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faktorus, kas ir palīdzējuši vai traucējuši uzturēt </a:t>
            </a:r>
            <a:r>
              <a:rPr lang="lv-LV"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dzīvesspēku</a:t>
            </a: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ilgtermiņā?</a:t>
            </a:r>
            <a:br>
              <a:rPr lang="en-US"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lang="lv-LV" dirty="0"/>
          </a:p>
        </p:txBody>
      </p:sp>
      <p:grpSp>
        <p:nvGrpSpPr>
          <p:cNvPr id="12" name="Group 11">
            <a:extLst>
              <a:ext uri="{FF2B5EF4-FFF2-40B4-BE49-F238E27FC236}">
                <a16:creationId xmlns:a16="http://schemas.microsoft.com/office/drawing/2014/main" id="{EB2E9E54-9DCA-60F1-306B-72113029050F}"/>
              </a:ext>
            </a:extLst>
          </p:cNvPr>
          <p:cNvGrpSpPr/>
          <p:nvPr/>
        </p:nvGrpSpPr>
        <p:grpSpPr>
          <a:xfrm>
            <a:off x="9738251" y="1750527"/>
            <a:ext cx="1842040" cy="543449"/>
            <a:chOff x="10668054" y="-1286380"/>
            <a:chExt cx="2517889" cy="543449"/>
          </a:xfrm>
        </p:grpSpPr>
        <p:sp>
          <p:nvSpPr>
            <p:cNvPr id="13" name="Rounded Rectangle 12">
              <a:extLst>
                <a:ext uri="{FF2B5EF4-FFF2-40B4-BE49-F238E27FC236}">
                  <a16:creationId xmlns:a16="http://schemas.microsoft.com/office/drawing/2014/main" id="{DAAC497B-B582-04C7-DCEE-4D684C7711B9}"/>
                </a:ext>
              </a:extLst>
            </p:cNvPr>
            <p:cNvSpPr/>
            <p:nvPr/>
          </p:nvSpPr>
          <p:spPr>
            <a:xfrm>
              <a:off x="10668054" y="-1286380"/>
              <a:ext cx="2517889" cy="543449"/>
            </a:xfrm>
            <a:prstGeom prst="roundRect">
              <a:avLst>
                <a:gd name="adj" fmla="val 10000"/>
              </a:avLst>
            </a:prstGeom>
            <a:solidFill>
              <a:schemeClr val="bg2">
                <a:lumMod val="9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lv-LV" dirty="0">
                <a:latin typeface="Arial" panose="020B0604020202020204" pitchFamily="34" charset="0"/>
              </a:endParaRPr>
            </a:p>
          </p:txBody>
        </p:sp>
        <p:sp>
          <p:nvSpPr>
            <p:cNvPr id="14" name="Rounded Rectangle 4">
              <a:extLst>
                <a:ext uri="{FF2B5EF4-FFF2-40B4-BE49-F238E27FC236}">
                  <a16:creationId xmlns:a16="http://schemas.microsoft.com/office/drawing/2014/main" id="{CF6FCECA-C612-0DB7-47D1-123F4BBB7D7B}"/>
                </a:ext>
              </a:extLst>
            </p:cNvPr>
            <p:cNvSpPr txBox="1"/>
            <p:nvPr/>
          </p:nvSpPr>
          <p:spPr>
            <a:xfrm>
              <a:off x="10699888" y="-1254546"/>
              <a:ext cx="2486055" cy="5116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00" dirty="0" err="1">
                  <a:solidFill>
                    <a:schemeClr val="tx1"/>
                  </a:solidFill>
                  <a:effectLst/>
                  <a:latin typeface="Arial" panose="020B0604020202020204" pitchFamily="34" charset="0"/>
                </a:rPr>
                <a:t>Ambivalentie</a:t>
              </a:r>
              <a:r>
                <a:rPr lang="lv-LV" sz="1800" kern="1200" noProof="0" dirty="0">
                  <a:latin typeface="Arial" panose="020B0604020202020204" pitchFamily="34" charset="0"/>
                  <a:cs typeface="Arial" panose="020B0604020202020204" pitchFamily="34" charset="0"/>
                </a:rPr>
                <a:t> faktori</a:t>
              </a:r>
            </a:p>
          </p:txBody>
        </p:sp>
      </p:grpSp>
      <p:sp>
        <p:nvSpPr>
          <p:cNvPr id="15" name="Rounded Rectangle 14">
            <a:extLst>
              <a:ext uri="{FF2B5EF4-FFF2-40B4-BE49-F238E27FC236}">
                <a16:creationId xmlns:a16="http://schemas.microsoft.com/office/drawing/2014/main" id="{6ECAB4B6-A098-8072-35A6-136355ACF6A9}"/>
              </a:ext>
            </a:extLst>
          </p:cNvPr>
          <p:cNvSpPr/>
          <p:nvPr/>
        </p:nvSpPr>
        <p:spPr>
          <a:xfrm>
            <a:off x="9618871" y="2612618"/>
            <a:ext cx="2080801" cy="329569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ts val="1188"/>
              </a:spcAft>
            </a:pPr>
            <a:endParaRPr lang="lv-LV" sz="1400" kern="100" dirty="0">
              <a:solidFill>
                <a:schemeClr val="bg1"/>
              </a:solidFill>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en-US" sz="1400" kern="100" dirty="0" err="1">
                <a:solidFill>
                  <a:schemeClr val="bg1"/>
                </a:solidFill>
                <a:latin typeface="Arial" panose="020B0604020202020204" pitchFamily="34" charset="0"/>
                <a:cs typeface="Arial" panose="020B0604020202020204" pitchFamily="34" charset="0"/>
              </a:rPr>
              <a:t>Rūpes</a:t>
            </a:r>
            <a:r>
              <a:rPr lang="en-US" sz="1400" kern="100" dirty="0">
                <a:solidFill>
                  <a:schemeClr val="bg1"/>
                </a:solidFill>
                <a:latin typeface="Arial" panose="020B0604020202020204" pitchFamily="34" charset="0"/>
                <a:cs typeface="Arial" panose="020B0604020202020204" pitchFamily="34" charset="0"/>
              </a:rPr>
              <a:t> par </a:t>
            </a:r>
            <a:r>
              <a:rPr lang="en-US" sz="1400" kern="100" dirty="0" err="1">
                <a:solidFill>
                  <a:schemeClr val="bg1"/>
                </a:solidFill>
                <a:latin typeface="Arial" panose="020B0604020202020204" pitchFamily="34" charset="0"/>
                <a:cs typeface="Arial" panose="020B0604020202020204" pitchFamily="34" charset="0"/>
              </a:rPr>
              <a:t>citiem</a:t>
            </a:r>
            <a:endParaRPr lang="en-US" sz="1400" kern="100" dirty="0">
              <a:solidFill>
                <a:schemeClr val="bg1"/>
              </a:solidFill>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en-US" sz="1400" b="0" kern="100" dirty="0" err="1">
                <a:solidFill>
                  <a:schemeClr val="bg1"/>
                </a:solidFill>
                <a:effectLst/>
                <a:latin typeface="Arial" panose="020B0604020202020204" pitchFamily="34" charset="0"/>
                <a:cs typeface="Arial" panose="020B0604020202020204" pitchFamily="34" charset="0"/>
              </a:rPr>
              <a:t>Sevis</a:t>
            </a:r>
            <a:r>
              <a:rPr lang="en-US" sz="1400" b="0" kern="100" dirty="0">
                <a:solidFill>
                  <a:schemeClr val="bg1"/>
                </a:solidFill>
                <a:effectLst/>
                <a:latin typeface="Arial" panose="020B0604020202020204" pitchFamily="34" charset="0"/>
                <a:cs typeface="Arial" panose="020B0604020202020204" pitchFamily="34" charset="0"/>
              </a:rPr>
              <a:t> </a:t>
            </a:r>
            <a:r>
              <a:rPr lang="en-US" sz="1400" b="0" kern="100" dirty="0" err="1">
                <a:solidFill>
                  <a:schemeClr val="bg1"/>
                </a:solidFill>
                <a:effectLst/>
                <a:latin typeface="Arial" panose="020B0604020202020204" pitchFamily="34" charset="0"/>
                <a:cs typeface="Arial" panose="020B0604020202020204" pitchFamily="34" charset="0"/>
              </a:rPr>
              <a:t>žēlošana</a:t>
            </a:r>
            <a:endParaRPr lang="lv-LV" sz="1400" b="0" kern="100" dirty="0">
              <a:solidFill>
                <a:schemeClr val="bg1"/>
              </a:solidFill>
              <a:effectLst/>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en-US" sz="1400" kern="100" dirty="0" err="1">
                <a:solidFill>
                  <a:schemeClr val="bg1"/>
                </a:solidFill>
                <a:latin typeface="Arial" panose="020B0604020202020204" pitchFamily="34" charset="0"/>
                <a:cs typeface="Arial" panose="020B0604020202020204" pitchFamily="34" charset="0"/>
              </a:rPr>
              <a:t>Pārāk</a:t>
            </a:r>
            <a:r>
              <a:rPr lang="en-US" sz="1400" kern="100" dirty="0">
                <a:solidFill>
                  <a:schemeClr val="bg1"/>
                </a:solidFill>
                <a:latin typeface="Arial" panose="020B0604020202020204" pitchFamily="34" charset="0"/>
                <a:cs typeface="Arial" panose="020B0604020202020204" pitchFamily="34" charset="0"/>
              </a:rPr>
              <a:t> </a:t>
            </a:r>
            <a:r>
              <a:rPr lang="en-US" sz="1400" kern="100" dirty="0" err="1">
                <a:solidFill>
                  <a:schemeClr val="bg1"/>
                </a:solidFill>
                <a:latin typeface="Arial" panose="020B0604020202020204" pitchFamily="34" charset="0"/>
                <a:cs typeface="Arial" panose="020B0604020202020204" pitchFamily="34" charset="0"/>
              </a:rPr>
              <a:t>augstu</a:t>
            </a:r>
            <a:r>
              <a:rPr lang="en-US" sz="1400" kern="100" dirty="0">
                <a:solidFill>
                  <a:schemeClr val="bg1"/>
                </a:solidFill>
                <a:latin typeface="Arial" panose="020B0604020202020204" pitchFamily="34" charset="0"/>
                <a:cs typeface="Arial" panose="020B0604020202020204" pitchFamily="34" charset="0"/>
              </a:rPr>
              <a:t> </a:t>
            </a:r>
            <a:r>
              <a:rPr lang="en-US" sz="1400" kern="100" dirty="0" err="1">
                <a:solidFill>
                  <a:schemeClr val="bg1"/>
                </a:solidFill>
                <a:latin typeface="Arial" panose="020B0604020202020204" pitchFamily="34" charset="0"/>
                <a:cs typeface="Arial" panose="020B0604020202020204" pitchFamily="34" charset="0"/>
              </a:rPr>
              <a:t>mēŗķu</a:t>
            </a:r>
            <a:r>
              <a:rPr lang="en-US" sz="1400" kern="100" dirty="0">
                <a:solidFill>
                  <a:schemeClr val="bg1"/>
                </a:solidFill>
                <a:latin typeface="Arial" panose="020B0604020202020204" pitchFamily="34" charset="0"/>
                <a:cs typeface="Arial" panose="020B0604020202020204" pitchFamily="34" charset="0"/>
              </a:rPr>
              <a:t> </a:t>
            </a:r>
            <a:r>
              <a:rPr lang="en-US" sz="1400" kern="100" dirty="0" err="1">
                <a:solidFill>
                  <a:schemeClr val="bg1"/>
                </a:solidFill>
                <a:latin typeface="Arial" panose="020B0604020202020204" pitchFamily="34" charset="0"/>
                <a:cs typeface="Arial" panose="020B0604020202020204" pitchFamily="34" charset="0"/>
              </a:rPr>
              <a:t>izvirzīšana</a:t>
            </a:r>
            <a:endParaRPr lang="lv-LV" sz="1400" b="0" kern="100" dirty="0">
              <a:solidFill>
                <a:schemeClr val="bg1"/>
              </a:solidFill>
              <a:effectLst/>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en-US" sz="1400" b="0" kern="100" dirty="0" err="1">
                <a:solidFill>
                  <a:schemeClr val="bg1"/>
                </a:solidFill>
                <a:effectLst/>
                <a:latin typeface="Arial" panose="020B0604020202020204" pitchFamily="34" charset="0"/>
                <a:cs typeface="Arial" panose="020B0604020202020204" pitchFamily="34" charset="0"/>
              </a:rPr>
              <a:t>Slimības</a:t>
            </a:r>
            <a:r>
              <a:rPr lang="en-US" sz="1400" b="0" kern="100" dirty="0">
                <a:solidFill>
                  <a:schemeClr val="bg1"/>
                </a:solidFill>
                <a:effectLst/>
                <a:latin typeface="Arial" panose="020B0604020202020204" pitchFamily="34" charset="0"/>
                <a:cs typeface="Arial" panose="020B0604020202020204" pitchFamily="34" charset="0"/>
              </a:rPr>
              <a:t> </a:t>
            </a:r>
            <a:r>
              <a:rPr lang="en-US" sz="1400" b="0" kern="100" dirty="0" err="1">
                <a:solidFill>
                  <a:schemeClr val="bg1"/>
                </a:solidFill>
                <a:effectLst/>
                <a:latin typeface="Arial" panose="020B0604020202020204" pitchFamily="34" charset="0"/>
                <a:cs typeface="Arial" panose="020B0604020202020204" pitchFamily="34" charset="0"/>
              </a:rPr>
              <a:t>ietekme</a:t>
            </a:r>
            <a:r>
              <a:rPr lang="en-US" sz="1400" b="0" kern="100" dirty="0">
                <a:solidFill>
                  <a:schemeClr val="bg1"/>
                </a:solidFill>
                <a:effectLst/>
                <a:latin typeface="Arial" panose="020B0604020202020204" pitchFamily="34" charset="0"/>
                <a:cs typeface="Arial" panose="020B0604020202020204" pitchFamily="34" charset="0"/>
              </a:rPr>
              <a:t> </a:t>
            </a:r>
            <a:r>
              <a:rPr lang="en-US" sz="1400" b="0" kern="100" dirty="0" err="1">
                <a:solidFill>
                  <a:schemeClr val="bg1"/>
                </a:solidFill>
                <a:effectLst/>
                <a:latin typeface="Arial" panose="020B0604020202020204" pitchFamily="34" charset="0"/>
                <a:cs typeface="Arial" panose="020B0604020202020204" pitchFamily="34" charset="0"/>
              </a:rPr>
              <a:t>uz</a:t>
            </a:r>
            <a:r>
              <a:rPr lang="en-US" sz="1400" b="0" kern="100" dirty="0">
                <a:solidFill>
                  <a:schemeClr val="bg1"/>
                </a:solidFill>
                <a:effectLst/>
                <a:latin typeface="Arial" panose="020B0604020202020204" pitchFamily="34" charset="0"/>
                <a:cs typeface="Arial" panose="020B0604020202020204" pitchFamily="34" charset="0"/>
              </a:rPr>
              <a:t> </a:t>
            </a:r>
            <a:r>
              <a:rPr lang="en-US" sz="1400" b="0" kern="100" dirty="0" err="1">
                <a:solidFill>
                  <a:schemeClr val="bg1"/>
                </a:solidFill>
                <a:effectLst/>
                <a:latin typeface="Arial" panose="020B0604020202020204" pitchFamily="34" charset="0"/>
                <a:cs typeface="Arial" panose="020B0604020202020204" pitchFamily="34" charset="0"/>
              </a:rPr>
              <a:t>personības</a:t>
            </a:r>
            <a:r>
              <a:rPr lang="en-US" sz="1400" b="0" kern="100" dirty="0">
                <a:solidFill>
                  <a:schemeClr val="bg1"/>
                </a:solidFill>
                <a:effectLst/>
                <a:latin typeface="Arial" panose="020B0604020202020204" pitchFamily="34" charset="0"/>
                <a:cs typeface="Arial" panose="020B0604020202020204" pitchFamily="34" charset="0"/>
              </a:rPr>
              <a:t> </a:t>
            </a:r>
            <a:r>
              <a:rPr lang="en-US" sz="1400" b="0" kern="100" dirty="0" err="1">
                <a:solidFill>
                  <a:schemeClr val="bg1"/>
                </a:solidFill>
                <a:effectLst/>
                <a:latin typeface="Arial" panose="020B0604020202020204" pitchFamily="34" charset="0"/>
                <a:cs typeface="Arial" panose="020B0604020202020204" pitchFamily="34" charset="0"/>
              </a:rPr>
              <a:t>attīstību</a:t>
            </a:r>
            <a:endParaRPr lang="lv-LV" sz="1400" b="0" kern="100" dirty="0">
              <a:solidFill>
                <a:schemeClr val="bg1"/>
              </a:solidFill>
              <a:effectLst/>
              <a:latin typeface="Arial" panose="020B0604020202020204" pitchFamily="34" charset="0"/>
              <a:cs typeface="Arial" panose="020B0604020202020204" pitchFamily="34" charset="0"/>
            </a:endParaRPr>
          </a:p>
          <a:p>
            <a:pPr algn="ctr"/>
            <a:r>
              <a:rPr lang="en-US" sz="1400" dirty="0" err="1">
                <a:latin typeface="Arial" panose="020B0604020202020204" pitchFamily="34" charset="0"/>
              </a:rPr>
              <a:t>Attālinātais</a:t>
            </a:r>
            <a:r>
              <a:rPr lang="en-US" sz="1400" dirty="0">
                <a:latin typeface="Arial" panose="020B0604020202020204" pitchFamily="34" charset="0"/>
              </a:rPr>
              <a:t> </a:t>
            </a:r>
            <a:r>
              <a:rPr lang="en-US" sz="1400" dirty="0" err="1">
                <a:latin typeface="Arial" panose="020B0604020202020204" pitchFamily="34" charset="0"/>
              </a:rPr>
              <a:t>darbs</a:t>
            </a:r>
            <a:endParaRPr lang="en-US" sz="1400" dirty="0">
              <a:latin typeface="Arial" panose="020B0604020202020204" pitchFamily="34" charset="0"/>
            </a:endParaRPr>
          </a:p>
          <a:p>
            <a:pPr algn="ctr"/>
            <a:endParaRPr lang="lv-LV" sz="1400" dirty="0">
              <a:latin typeface="Arial" panose="020B0604020202020204" pitchFamily="34" charset="0"/>
            </a:endParaRPr>
          </a:p>
        </p:txBody>
      </p:sp>
    </p:spTree>
    <p:extLst>
      <p:ext uri="{BB962C8B-B14F-4D97-AF65-F5344CB8AC3E}">
        <p14:creationId xmlns:p14="http://schemas.microsoft.com/office/powerpoint/2010/main" val="35704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1CD9D4F-AAE2-C6B2-8C0D-6845E810AE0E}"/>
              </a:ext>
            </a:extLst>
          </p:cNvPr>
          <p:cNvSpPr>
            <a:spLocks noGrp="1"/>
          </p:cNvSpPr>
          <p:nvPr>
            <p:ph type="title"/>
          </p:nvPr>
        </p:nvSpPr>
        <p:spPr/>
        <p:txBody>
          <a:bodyPr/>
          <a:lstStyle/>
          <a:p>
            <a:r>
              <a:rPr lang="en-US" b="1" dirty="0" err="1">
                <a:solidFill>
                  <a:schemeClr val="accent1"/>
                </a:solidFill>
                <a:latin typeface="+mn-lt"/>
              </a:rPr>
              <a:t>Kā</a:t>
            </a:r>
            <a:r>
              <a:rPr lang="en-US" b="1" dirty="0">
                <a:solidFill>
                  <a:schemeClr val="accent1"/>
                </a:solidFill>
                <a:latin typeface="+mn-lt"/>
              </a:rPr>
              <a:t> </a:t>
            </a:r>
            <a:r>
              <a:rPr lang="en-US" b="1" dirty="0" err="1">
                <a:solidFill>
                  <a:schemeClr val="accent1"/>
                </a:solidFill>
                <a:latin typeface="+mn-lt"/>
              </a:rPr>
              <a:t>attīstīt</a:t>
            </a:r>
            <a:r>
              <a:rPr lang="en-US" b="1" dirty="0">
                <a:solidFill>
                  <a:schemeClr val="accent1"/>
                </a:solidFill>
                <a:latin typeface="+mn-lt"/>
              </a:rPr>
              <a:t> </a:t>
            </a:r>
            <a:r>
              <a:rPr lang="en-US" b="1" dirty="0" err="1">
                <a:solidFill>
                  <a:schemeClr val="accent1"/>
                </a:solidFill>
                <a:latin typeface="+mn-lt"/>
              </a:rPr>
              <a:t>dzīvesspēku</a:t>
            </a:r>
            <a:r>
              <a:rPr lang="en-US" b="1" dirty="0">
                <a:solidFill>
                  <a:schemeClr val="accent1"/>
                </a:solidFill>
                <a:latin typeface="+mn-lt"/>
              </a:rPr>
              <a:t>?</a:t>
            </a:r>
            <a:endParaRPr lang="lv-LV" b="1" dirty="0">
              <a:solidFill>
                <a:schemeClr val="accent1"/>
              </a:solidFill>
              <a:latin typeface="+mn-lt"/>
            </a:endParaRPr>
          </a:p>
        </p:txBody>
      </p:sp>
      <p:sp>
        <p:nvSpPr>
          <p:cNvPr id="15" name="Text Placeholder 14">
            <a:extLst>
              <a:ext uri="{FF2B5EF4-FFF2-40B4-BE49-F238E27FC236}">
                <a16:creationId xmlns:a16="http://schemas.microsoft.com/office/drawing/2014/main" id="{BBA2EA0D-215F-58DF-31AD-A1D8188DAA48}"/>
              </a:ext>
            </a:extLst>
          </p:cNvPr>
          <p:cNvSpPr>
            <a:spLocks noGrp="1"/>
          </p:cNvSpPr>
          <p:nvPr>
            <p:ph type="body" sz="quarter" idx="24"/>
          </p:nvPr>
        </p:nvSpPr>
        <p:spPr>
          <a:xfrm>
            <a:off x="6398825" y="1690632"/>
            <a:ext cx="2318616" cy="3012931"/>
          </a:xfrm>
        </p:spPr>
        <p:txBody>
          <a:bodyPr/>
          <a:lstStyle/>
          <a:p>
            <a:r>
              <a:rPr lang="en-US" sz="2800" dirty="0" err="1">
                <a:solidFill>
                  <a:schemeClr val="accent1"/>
                </a:solidFill>
                <a:latin typeface="+mn-lt"/>
              </a:rPr>
              <a:t>Esam</a:t>
            </a:r>
            <a:r>
              <a:rPr lang="en-US" sz="2800" dirty="0">
                <a:solidFill>
                  <a:schemeClr val="accent1"/>
                </a:solidFill>
                <a:latin typeface="+mn-lt"/>
              </a:rPr>
              <a:t> </a:t>
            </a:r>
            <a:r>
              <a:rPr lang="en-US" sz="2800" dirty="0" err="1">
                <a:solidFill>
                  <a:schemeClr val="accent1"/>
                </a:solidFill>
                <a:latin typeface="+mn-lt"/>
              </a:rPr>
              <a:t>fiziski</a:t>
            </a:r>
            <a:r>
              <a:rPr lang="en-US" sz="2800" dirty="0">
                <a:solidFill>
                  <a:schemeClr val="accent1"/>
                </a:solidFill>
                <a:latin typeface="+mn-lt"/>
              </a:rPr>
              <a:t> </a:t>
            </a:r>
            <a:r>
              <a:rPr lang="en-US" sz="2800" dirty="0" err="1">
                <a:solidFill>
                  <a:schemeClr val="accent1"/>
                </a:solidFill>
                <a:latin typeface="+mn-lt"/>
              </a:rPr>
              <a:t>aktīvi</a:t>
            </a:r>
            <a:endParaRPr lang="lv-LV" sz="2800" dirty="0">
              <a:solidFill>
                <a:schemeClr val="accent1"/>
              </a:solidFill>
              <a:latin typeface="+mn-lt"/>
            </a:endParaRPr>
          </a:p>
        </p:txBody>
      </p:sp>
      <p:sp>
        <p:nvSpPr>
          <p:cNvPr id="17" name="Text Placeholder 16">
            <a:extLst>
              <a:ext uri="{FF2B5EF4-FFF2-40B4-BE49-F238E27FC236}">
                <a16:creationId xmlns:a16="http://schemas.microsoft.com/office/drawing/2014/main" id="{9DAB6B4A-81BB-8139-918C-9C08563F25F9}"/>
              </a:ext>
            </a:extLst>
          </p:cNvPr>
          <p:cNvSpPr>
            <a:spLocks noGrp="1"/>
          </p:cNvSpPr>
          <p:nvPr>
            <p:ph type="body" sz="quarter" idx="26"/>
          </p:nvPr>
        </p:nvSpPr>
        <p:spPr>
          <a:xfrm>
            <a:off x="9099196" y="1690688"/>
            <a:ext cx="2483346" cy="3012931"/>
          </a:xfrm>
        </p:spPr>
        <p:txBody>
          <a:bodyPr/>
          <a:lstStyle/>
          <a:p>
            <a:r>
              <a:rPr lang="en-US" sz="2800" dirty="0" err="1">
                <a:solidFill>
                  <a:schemeClr val="accent1"/>
                </a:solidFill>
                <a:latin typeface="+mn-lt"/>
              </a:rPr>
              <a:t>Meklējam</a:t>
            </a:r>
            <a:r>
              <a:rPr lang="en-US" sz="2800" dirty="0">
                <a:solidFill>
                  <a:schemeClr val="accent1"/>
                </a:solidFill>
                <a:latin typeface="+mn-lt"/>
              </a:rPr>
              <a:t> </a:t>
            </a:r>
            <a:r>
              <a:rPr lang="en-US" sz="2800" dirty="0" err="1">
                <a:solidFill>
                  <a:schemeClr val="accent1"/>
                </a:solidFill>
                <a:latin typeface="+mn-lt"/>
              </a:rPr>
              <a:t>domubiedrus</a:t>
            </a:r>
            <a:endParaRPr lang="lv-LV" sz="2800" dirty="0">
              <a:solidFill>
                <a:schemeClr val="accent1"/>
              </a:solidFill>
              <a:latin typeface="+mn-lt"/>
            </a:endParaRPr>
          </a:p>
        </p:txBody>
      </p:sp>
      <p:sp>
        <p:nvSpPr>
          <p:cNvPr id="7" name="Slide Number Placeholder 6">
            <a:extLst>
              <a:ext uri="{FF2B5EF4-FFF2-40B4-BE49-F238E27FC236}">
                <a16:creationId xmlns:a16="http://schemas.microsoft.com/office/drawing/2014/main" id="{7F703F63-B027-C60C-A7A7-0099F2E9179B}"/>
              </a:ext>
            </a:extLst>
          </p:cNvPr>
          <p:cNvSpPr>
            <a:spLocks noGrp="1"/>
          </p:cNvSpPr>
          <p:nvPr>
            <p:ph type="sldNum" sz="quarter" idx="22"/>
          </p:nvPr>
        </p:nvSpPr>
        <p:spPr/>
        <p:txBody>
          <a:bodyPr/>
          <a:lstStyle/>
          <a:p>
            <a:fld id="{B5CEABB6-07DC-46E8-9B57-56EC44A396E5}" type="slidenum">
              <a:rPr lang="en-US" smtClean="0"/>
              <a:t>11</a:t>
            </a:fld>
            <a:endParaRPr lang="en-US" dirty="0"/>
          </a:p>
        </p:txBody>
      </p:sp>
      <p:pic>
        <p:nvPicPr>
          <p:cNvPr id="23" name="Picture Placeholder 22" descr="A close-up of a plant growing from dirt&#10;&#10;Description automatically generated">
            <a:extLst>
              <a:ext uri="{FF2B5EF4-FFF2-40B4-BE49-F238E27FC236}">
                <a16:creationId xmlns:a16="http://schemas.microsoft.com/office/drawing/2014/main" id="{7588B994-D441-A72F-3C09-D8A4C0CA5F1B}"/>
              </a:ext>
            </a:extLst>
          </p:cNvPr>
          <p:cNvPicPr>
            <a:picLocks noGrp="1" noChangeAspect="1"/>
          </p:cNvPicPr>
          <p:nvPr>
            <p:ph type="pic" sz="quarter" idx="23"/>
          </p:nvPr>
        </p:nvPicPr>
        <p:blipFill>
          <a:blip r:embed="rId2"/>
          <a:srcRect t="36076" b="36076"/>
          <a:stretch>
            <a:fillRect/>
          </a:stretch>
        </p:blipFill>
        <p:spPr>
          <a:xfrm>
            <a:off x="3048" y="4703619"/>
            <a:ext cx="12188952" cy="2286000"/>
          </a:xfrm>
        </p:spPr>
      </p:pic>
      <p:sp>
        <p:nvSpPr>
          <p:cNvPr id="12" name="Text Placeholder 11">
            <a:extLst>
              <a:ext uri="{FF2B5EF4-FFF2-40B4-BE49-F238E27FC236}">
                <a16:creationId xmlns:a16="http://schemas.microsoft.com/office/drawing/2014/main" id="{7524A001-B336-E438-8CFA-5BBF80E07357}"/>
              </a:ext>
            </a:extLst>
          </p:cNvPr>
          <p:cNvSpPr>
            <a:spLocks noGrp="1"/>
          </p:cNvSpPr>
          <p:nvPr>
            <p:ph type="body" sz="quarter" idx="13"/>
          </p:nvPr>
        </p:nvSpPr>
        <p:spPr>
          <a:xfrm>
            <a:off x="624633" y="1691665"/>
            <a:ext cx="2483346" cy="3013042"/>
          </a:xfrm>
        </p:spPr>
        <p:txBody>
          <a:bodyPr/>
          <a:lstStyle/>
          <a:p>
            <a:r>
              <a:rPr lang="en-US" sz="2800" dirty="0" err="1">
                <a:solidFill>
                  <a:schemeClr val="accent1"/>
                </a:solidFill>
                <a:latin typeface="+mn-lt"/>
              </a:rPr>
              <a:t>Mainām</a:t>
            </a:r>
            <a:r>
              <a:rPr lang="en-US" sz="2800" dirty="0">
                <a:solidFill>
                  <a:schemeClr val="accent1"/>
                </a:solidFill>
                <a:latin typeface="+mn-lt"/>
              </a:rPr>
              <a:t> </a:t>
            </a:r>
            <a:r>
              <a:rPr lang="en-US" sz="2800" dirty="0" err="1">
                <a:solidFill>
                  <a:schemeClr val="accent1"/>
                </a:solidFill>
                <a:latin typeface="+mn-lt"/>
              </a:rPr>
              <a:t>domāšanu</a:t>
            </a:r>
            <a:endParaRPr lang="lv-LV" sz="2800" dirty="0">
              <a:solidFill>
                <a:schemeClr val="accent1"/>
              </a:solidFill>
              <a:latin typeface="+mn-lt"/>
            </a:endParaRPr>
          </a:p>
        </p:txBody>
      </p:sp>
      <p:sp>
        <p:nvSpPr>
          <p:cNvPr id="19" name="Text Placeholder 16">
            <a:extLst>
              <a:ext uri="{FF2B5EF4-FFF2-40B4-BE49-F238E27FC236}">
                <a16:creationId xmlns:a16="http://schemas.microsoft.com/office/drawing/2014/main" id="{73A5BFE6-9CC2-76FD-5CCC-D1D83901B375}"/>
              </a:ext>
            </a:extLst>
          </p:cNvPr>
          <p:cNvSpPr txBox="1">
            <a:spLocks/>
          </p:cNvSpPr>
          <p:nvPr/>
        </p:nvSpPr>
        <p:spPr>
          <a:xfrm>
            <a:off x="3551472" y="1690577"/>
            <a:ext cx="2483346" cy="3013042"/>
          </a:xfrm>
          <a:prstGeom prst="rect">
            <a:avLst/>
          </a:prstGeom>
          <a:solidFill>
            <a:schemeClr val="bg1"/>
          </a:solidFill>
          <a:ln w="12700">
            <a:solidFill>
              <a:schemeClr val="tx2">
                <a:lumMod val="20000"/>
                <a:lumOff val="80000"/>
              </a:schemeClr>
            </a:solidFill>
          </a:ln>
        </p:spPr>
        <p:txBody>
          <a:bodyPr vert="horz" lIns="91440" tIns="45720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err="1">
                <a:solidFill>
                  <a:schemeClr val="accent1"/>
                </a:solidFill>
                <a:latin typeface="+mn-lt"/>
              </a:rPr>
              <a:t>Vairojam</a:t>
            </a:r>
            <a:r>
              <a:rPr lang="en-US" sz="2800" dirty="0">
                <a:solidFill>
                  <a:schemeClr val="accent1"/>
                </a:solidFill>
                <a:latin typeface="+mn-lt"/>
              </a:rPr>
              <a:t> </a:t>
            </a:r>
            <a:r>
              <a:rPr lang="en-US" sz="2800" dirty="0" err="1">
                <a:solidFill>
                  <a:schemeClr val="accent1"/>
                </a:solidFill>
                <a:latin typeface="+mn-lt"/>
              </a:rPr>
              <a:t>prieku</a:t>
            </a:r>
            <a:endParaRPr lang="lv-LV" sz="2800" dirty="0">
              <a:solidFill>
                <a:schemeClr val="accent1"/>
              </a:solidFill>
              <a:latin typeface="+mn-lt"/>
            </a:endParaRPr>
          </a:p>
        </p:txBody>
      </p:sp>
      <p:pic>
        <p:nvPicPr>
          <p:cNvPr id="29" name="Graphic 28" descr="Child with balloon outline">
            <a:extLst>
              <a:ext uri="{FF2B5EF4-FFF2-40B4-BE49-F238E27FC236}">
                <a16:creationId xmlns:a16="http://schemas.microsoft.com/office/drawing/2014/main" id="{B9B6A71C-7093-87C7-09BA-720698E32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5944" y="3199608"/>
            <a:ext cx="1081785" cy="1081785"/>
          </a:xfrm>
          <a:prstGeom prst="rect">
            <a:avLst/>
          </a:prstGeom>
        </p:spPr>
      </p:pic>
      <p:pic>
        <p:nvPicPr>
          <p:cNvPr id="31" name="Graphic 30" descr="Artificial Intelligence outline">
            <a:extLst>
              <a:ext uri="{FF2B5EF4-FFF2-40B4-BE49-F238E27FC236}">
                <a16:creationId xmlns:a16="http://schemas.microsoft.com/office/drawing/2014/main" id="{A94358E8-5976-9376-7F60-132F9FA6A0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9106" y="3283684"/>
            <a:ext cx="914400" cy="914400"/>
          </a:xfrm>
          <a:prstGeom prst="rect">
            <a:avLst/>
          </a:prstGeom>
        </p:spPr>
      </p:pic>
      <p:pic>
        <p:nvPicPr>
          <p:cNvPr id="33" name="Graphic 32" descr="Cycling outline">
            <a:extLst>
              <a:ext uri="{FF2B5EF4-FFF2-40B4-BE49-F238E27FC236}">
                <a16:creationId xmlns:a16="http://schemas.microsoft.com/office/drawing/2014/main" id="{8C010F06-CD3A-3A20-0A9F-E54A6CFBEB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0933" y="3331991"/>
            <a:ext cx="914400" cy="914400"/>
          </a:xfrm>
          <a:prstGeom prst="rect">
            <a:avLst/>
          </a:prstGeom>
        </p:spPr>
      </p:pic>
      <p:pic>
        <p:nvPicPr>
          <p:cNvPr id="35" name="Graphic 34" descr="Children outline">
            <a:extLst>
              <a:ext uri="{FF2B5EF4-FFF2-40B4-BE49-F238E27FC236}">
                <a16:creationId xmlns:a16="http://schemas.microsoft.com/office/drawing/2014/main" id="{2A1F6218-DC61-211E-2C79-3F517CF5D8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1907" y="3245404"/>
            <a:ext cx="1000987" cy="1000987"/>
          </a:xfrm>
          <a:prstGeom prst="rect">
            <a:avLst/>
          </a:prstGeom>
        </p:spPr>
      </p:pic>
    </p:spTree>
    <p:extLst>
      <p:ext uri="{BB962C8B-B14F-4D97-AF65-F5344CB8AC3E}">
        <p14:creationId xmlns:p14="http://schemas.microsoft.com/office/powerpoint/2010/main" val="389983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C963E-BE0B-0F3C-7970-2557A52911DE}"/>
              </a:ext>
            </a:extLst>
          </p:cNvPr>
          <p:cNvSpPr>
            <a:spLocks noGrp="1"/>
          </p:cNvSpPr>
          <p:nvPr>
            <p:ph type="title"/>
          </p:nvPr>
        </p:nvSpPr>
        <p:spPr>
          <a:xfrm>
            <a:off x="1311632" y="621990"/>
            <a:ext cx="8885766" cy="1036714"/>
          </a:xfrm>
        </p:spPr>
        <p:txBody>
          <a:bodyPr>
            <a:normAutofit fontScale="90000"/>
          </a:bodyPr>
          <a:lstStyle/>
          <a:p>
            <a:pPr algn="ctr"/>
            <a:r>
              <a:rPr lang="en-US" dirty="0" err="1"/>
              <a:t>Dzīvesspēka</a:t>
            </a:r>
            <a:r>
              <a:rPr lang="en-US" dirty="0"/>
              <a:t> </a:t>
            </a:r>
            <a:r>
              <a:rPr lang="en-US" dirty="0" err="1"/>
              <a:t>šķautnes</a:t>
            </a:r>
            <a:br>
              <a:rPr lang="en-US" dirty="0"/>
            </a:br>
            <a:r>
              <a:rPr lang="en-US" sz="2000" dirty="0"/>
              <a:t>(Lepore &amp; Revenson, 2014)</a:t>
            </a:r>
            <a:br>
              <a:rPr lang="en-US" sz="2000" dirty="0"/>
            </a:br>
            <a:endParaRPr lang="lv-LV" sz="2000" dirty="0"/>
          </a:p>
        </p:txBody>
      </p:sp>
      <p:pic>
        <p:nvPicPr>
          <p:cNvPr id="2" name="Picture 6" descr="Majestic oak trees a treasure for Missouri">
            <a:extLst>
              <a:ext uri="{FF2B5EF4-FFF2-40B4-BE49-F238E27FC236}">
                <a16:creationId xmlns:a16="http://schemas.microsoft.com/office/drawing/2014/main" id="{F6612119-B850-F30E-6D66-9757C627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39" y="2406947"/>
            <a:ext cx="3679957" cy="29794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e there species of trees that are more resistant to uproots during  typhoons and heavy winds? - Quora">
            <a:extLst>
              <a:ext uri="{FF2B5EF4-FFF2-40B4-BE49-F238E27FC236}">
                <a16:creationId xmlns:a16="http://schemas.microsoft.com/office/drawing/2014/main" id="{364C7C93-A9BD-B281-7A02-AEC3268B4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683" y="2406947"/>
            <a:ext cx="3445946" cy="2979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is incredibly resilient tree : r/Earthmind">
            <a:extLst>
              <a:ext uri="{FF2B5EF4-FFF2-40B4-BE49-F238E27FC236}">
                <a16:creationId xmlns:a16="http://schemas.microsoft.com/office/drawing/2014/main" id="{9762423B-2364-A3AB-C86F-3E404336D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9816" y="2397070"/>
            <a:ext cx="2810643" cy="3019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1889C6-F5F1-61F4-8C79-2579235BA6AB}"/>
              </a:ext>
            </a:extLst>
          </p:cNvPr>
          <p:cNvSpPr txBox="1"/>
          <p:nvPr/>
        </p:nvSpPr>
        <p:spPr>
          <a:xfrm>
            <a:off x="1765916" y="1915142"/>
            <a:ext cx="1883080" cy="400110"/>
          </a:xfrm>
          <a:prstGeom prst="rect">
            <a:avLst/>
          </a:prstGeom>
          <a:noFill/>
        </p:spPr>
        <p:txBody>
          <a:bodyPr wrap="square" rtlCol="0">
            <a:spAutoFit/>
          </a:bodyPr>
          <a:lstStyle/>
          <a:p>
            <a:r>
              <a:rPr lang="en-US" sz="2000" dirty="0"/>
              <a:t>NOTURĪBA</a:t>
            </a:r>
            <a:endParaRPr lang="lv-LV" sz="2000" dirty="0"/>
          </a:p>
        </p:txBody>
      </p:sp>
      <p:sp>
        <p:nvSpPr>
          <p:cNvPr id="8" name="TextBox 7">
            <a:extLst>
              <a:ext uri="{FF2B5EF4-FFF2-40B4-BE49-F238E27FC236}">
                <a16:creationId xmlns:a16="http://schemas.microsoft.com/office/drawing/2014/main" id="{825AA954-F24E-DF92-5630-DEF78CD1359A}"/>
              </a:ext>
            </a:extLst>
          </p:cNvPr>
          <p:cNvSpPr txBox="1"/>
          <p:nvPr/>
        </p:nvSpPr>
        <p:spPr>
          <a:xfrm>
            <a:off x="4341497" y="1915142"/>
            <a:ext cx="3981210" cy="400110"/>
          </a:xfrm>
          <a:prstGeom prst="rect">
            <a:avLst/>
          </a:prstGeom>
          <a:noFill/>
        </p:spPr>
        <p:txBody>
          <a:bodyPr wrap="square" rtlCol="0">
            <a:spAutoFit/>
          </a:bodyPr>
          <a:lstStyle/>
          <a:p>
            <a:pPr algn="ctr"/>
            <a:r>
              <a:rPr lang="en-US" sz="2000" dirty="0"/>
              <a:t>ELASTĪBA</a:t>
            </a:r>
            <a:endParaRPr lang="lv-LV" sz="2000" dirty="0"/>
          </a:p>
        </p:txBody>
      </p:sp>
      <p:sp>
        <p:nvSpPr>
          <p:cNvPr id="9" name="TextBox 8">
            <a:extLst>
              <a:ext uri="{FF2B5EF4-FFF2-40B4-BE49-F238E27FC236}">
                <a16:creationId xmlns:a16="http://schemas.microsoft.com/office/drawing/2014/main" id="{3324E00C-7514-13BB-46C0-01573AFA3367}"/>
              </a:ext>
            </a:extLst>
          </p:cNvPr>
          <p:cNvSpPr txBox="1"/>
          <p:nvPr/>
        </p:nvSpPr>
        <p:spPr>
          <a:xfrm>
            <a:off x="8609738" y="1915142"/>
            <a:ext cx="3175320" cy="400110"/>
          </a:xfrm>
          <a:prstGeom prst="rect">
            <a:avLst/>
          </a:prstGeom>
          <a:noFill/>
        </p:spPr>
        <p:txBody>
          <a:bodyPr wrap="square" rtlCol="0">
            <a:spAutoFit/>
          </a:bodyPr>
          <a:lstStyle/>
          <a:p>
            <a:pPr algn="ctr"/>
            <a:r>
              <a:rPr lang="en-US" sz="2000" dirty="0"/>
              <a:t>TRANSFORMĀCIJA</a:t>
            </a:r>
            <a:endParaRPr lang="lv-LV" sz="2000" dirty="0"/>
          </a:p>
        </p:txBody>
      </p:sp>
      <p:sp>
        <p:nvSpPr>
          <p:cNvPr id="10" name="TextBox 9">
            <a:extLst>
              <a:ext uri="{FF2B5EF4-FFF2-40B4-BE49-F238E27FC236}">
                <a16:creationId xmlns:a16="http://schemas.microsoft.com/office/drawing/2014/main" id="{F3CCE4B5-68D4-C26A-D16A-BFA1FFDDA222}"/>
              </a:ext>
            </a:extLst>
          </p:cNvPr>
          <p:cNvSpPr txBox="1"/>
          <p:nvPr/>
        </p:nvSpPr>
        <p:spPr>
          <a:xfrm>
            <a:off x="661539" y="5507956"/>
            <a:ext cx="10868920" cy="1200329"/>
          </a:xfrm>
          <a:prstGeom prst="rect">
            <a:avLst/>
          </a:prstGeom>
          <a:noFill/>
        </p:spPr>
        <p:txBody>
          <a:bodyPr wrap="square" rtlCol="0">
            <a:spAutoFit/>
          </a:bodyPr>
          <a:lstStyle/>
          <a:p>
            <a:r>
              <a:rPr lang="lv-LV" sz="1800" b="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Tā kā cilvēki ar hroniskām sāpēm nevar pilnībā atveseļoties un atgriezties homeostāzes stāvoklī</a:t>
            </a:r>
            <a:r>
              <a:rPr lang="lv-LV" sz="1800" b="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 š</a:t>
            </a:r>
            <a:r>
              <a:rPr lang="lv-LV" sz="1800" b="0" dirty="0">
                <a:solidFill>
                  <a:schemeClr val="bg2">
                    <a:lumMod val="25000"/>
                  </a:schemeClr>
                </a:solidFill>
                <a:latin typeface="Arial" panose="020B0604020202020204" pitchFamily="34" charset="0"/>
                <a:cs typeface="Arial" panose="020B0604020202020204" pitchFamily="34" charset="0"/>
              </a:rPr>
              <a:t>ajā kontekstā </a:t>
            </a:r>
            <a:r>
              <a:rPr lang="lv-LV" sz="1800" dirty="0" err="1">
                <a:solidFill>
                  <a:schemeClr val="bg2">
                    <a:lumMod val="25000"/>
                  </a:schemeClr>
                </a:solidFill>
                <a:latin typeface="Arial" panose="020B0604020202020204" pitchFamily="34" charset="0"/>
                <a:cs typeface="Arial" panose="020B0604020202020204" pitchFamily="34" charset="0"/>
              </a:rPr>
              <a:t>dzīvesspēks</a:t>
            </a:r>
            <a:r>
              <a:rPr lang="lv-LV" sz="1800" dirty="0">
                <a:solidFill>
                  <a:schemeClr val="bg2">
                    <a:lumMod val="25000"/>
                  </a:schemeClr>
                </a:solidFill>
                <a:latin typeface="Arial" panose="020B0604020202020204" pitchFamily="34" charset="0"/>
                <a:cs typeface="Arial" panose="020B0604020202020204" pitchFamily="34" charset="0"/>
              </a:rPr>
              <a:t> tiek saprasts kā spēja dzīvot iespējami pilnvērtīgu dzīvi, neskatoties uz sāpēm</a:t>
            </a:r>
            <a:r>
              <a:rPr lang="lv-LV" sz="1800" b="0" dirty="0">
                <a:solidFill>
                  <a:schemeClr val="bg2">
                    <a:lumMod val="25000"/>
                  </a:schemeClr>
                </a:solidFill>
                <a:latin typeface="Arial" panose="020B0604020202020204" pitchFamily="34" charset="0"/>
                <a:cs typeface="Arial" panose="020B0604020202020204" pitchFamily="34" charset="0"/>
              </a:rPr>
              <a:t> </a:t>
            </a:r>
            <a:r>
              <a:rPr lang="lv-LV" sz="1800" b="0"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a:t>
            </a:r>
            <a:r>
              <a:rPr lang="lv-LV" sz="1800" b="0" i="1" kern="0" dirty="0" err="1">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Goubert</a:t>
            </a:r>
            <a:r>
              <a:rPr lang="lv-LV" sz="1800" b="0" i="1"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&amp; </a:t>
            </a:r>
            <a:r>
              <a:rPr lang="lv-LV" sz="1800" b="0" i="1" kern="0" dirty="0" err="1">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Trompeter</a:t>
            </a:r>
            <a:r>
              <a:rPr lang="lv-LV" sz="1800" b="0" i="1"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2017; </a:t>
            </a:r>
            <a:r>
              <a:rPr lang="lv-LV" sz="1800" b="0" i="1" kern="0" dirty="0" err="1">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Sturgeon</a:t>
            </a:r>
            <a:r>
              <a:rPr lang="lv-LV" sz="1800" b="0" i="1"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&amp; </a:t>
            </a:r>
            <a:r>
              <a:rPr lang="lv-LV" sz="1800" b="0" i="1" kern="0" dirty="0" err="1">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Zautra</a:t>
            </a:r>
            <a:r>
              <a:rPr lang="lv-LV" sz="1800" b="0" i="1"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 2016</a:t>
            </a:r>
            <a:r>
              <a:rPr lang="lv-LV" sz="1800" b="0" kern="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a:t>
            </a:r>
            <a:endParaRPr lang="lv-LV" sz="1800" b="0" dirty="0">
              <a:solidFill>
                <a:schemeClr val="bg2">
                  <a:lumMod val="25000"/>
                </a:schemeClr>
              </a:solidFill>
              <a:latin typeface="Arial" panose="020B0604020202020204" pitchFamily="34" charset="0"/>
              <a:cs typeface="Arial" panose="020B0604020202020204" pitchFamily="34" charset="0"/>
            </a:endParaRPr>
          </a:p>
          <a:p>
            <a:endParaRPr lang="lv-LV" dirty="0"/>
          </a:p>
        </p:txBody>
      </p:sp>
    </p:spTree>
    <p:extLst>
      <p:ext uri="{BB962C8B-B14F-4D97-AF65-F5344CB8AC3E}">
        <p14:creationId xmlns:p14="http://schemas.microsoft.com/office/powerpoint/2010/main" val="349410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a:extLst>
              <a:ext uri="{FF2B5EF4-FFF2-40B4-BE49-F238E27FC236}">
                <a16:creationId xmlns:a16="http://schemas.microsoft.com/office/drawing/2014/main" id="{FC1709E2-1A6B-42CB-BBBF-49CE909FE4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1" name="Title 20">
            <a:extLst>
              <a:ext uri="{FF2B5EF4-FFF2-40B4-BE49-F238E27FC236}">
                <a16:creationId xmlns:a16="http://schemas.microsoft.com/office/drawing/2014/main" id="{4EFC8CC6-957E-4241-99DD-C2C9229C24E1}"/>
              </a:ext>
            </a:extLst>
          </p:cNvPr>
          <p:cNvSpPr>
            <a:spLocks noGrp="1"/>
          </p:cNvSpPr>
          <p:nvPr>
            <p:ph type="title"/>
          </p:nvPr>
        </p:nvSpPr>
        <p:spPr>
          <a:xfrm>
            <a:off x="838200" y="649298"/>
            <a:ext cx="10515600" cy="1325563"/>
          </a:xfrm>
        </p:spPr>
        <p:txBody>
          <a:bodyPr/>
          <a:lstStyle/>
          <a:p>
            <a:pPr algn="ctr"/>
            <a:r>
              <a:rPr lang="en-US" b="1" dirty="0" err="1">
                <a:latin typeface="+mn-lt"/>
              </a:rPr>
              <a:t>Kā</a:t>
            </a:r>
            <a:r>
              <a:rPr lang="en-US" b="1" dirty="0">
                <a:latin typeface="+mn-lt"/>
              </a:rPr>
              <a:t> </a:t>
            </a:r>
            <a:r>
              <a:rPr lang="en-US" b="1" dirty="0" err="1">
                <a:latin typeface="+mn-lt"/>
              </a:rPr>
              <a:t>izpaužas</a:t>
            </a:r>
            <a:r>
              <a:rPr lang="en-US" b="1" dirty="0">
                <a:latin typeface="+mn-lt"/>
              </a:rPr>
              <a:t> </a:t>
            </a:r>
            <a:r>
              <a:rPr lang="en-US" b="1" dirty="0" err="1">
                <a:latin typeface="+mn-lt"/>
              </a:rPr>
              <a:t>dzīvesspēks</a:t>
            </a:r>
            <a:r>
              <a:rPr lang="en-US" b="1" dirty="0">
                <a:latin typeface="+mn-lt"/>
              </a:rPr>
              <a:t>?</a:t>
            </a:r>
            <a:endParaRPr lang="lv-LV" b="1" dirty="0">
              <a:latin typeface="+mn-lt"/>
            </a:endParaRPr>
          </a:p>
        </p:txBody>
      </p:sp>
      <p:sp>
        <p:nvSpPr>
          <p:cNvPr id="6" name="TextBox 5">
            <a:extLst>
              <a:ext uri="{FF2B5EF4-FFF2-40B4-BE49-F238E27FC236}">
                <a16:creationId xmlns:a16="http://schemas.microsoft.com/office/drawing/2014/main" id="{4D00A6BF-AB27-456B-9EEF-F8E61764F659}"/>
              </a:ext>
            </a:extLst>
          </p:cNvPr>
          <p:cNvSpPr txBox="1"/>
          <p:nvPr/>
        </p:nvSpPr>
        <p:spPr>
          <a:xfrm>
            <a:off x="5656521" y="2093356"/>
            <a:ext cx="5826642" cy="398705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2400" dirty="0" err="1">
                <a:effectLst/>
                <a:ea typeface="Calibri" panose="020F0502020204030204" pitchFamily="34" charset="0"/>
                <a:cs typeface="Times New Roman" panose="02020603050405020304" pitchFamily="18" charset="0"/>
              </a:rPr>
              <a:t>Dzīvošana</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tagadnē</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nevis</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iestrēgšana</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pagātnē</a:t>
            </a:r>
            <a:endParaRPr lang="en-US" sz="24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400" dirty="0" err="1">
                <a:ea typeface="Calibri" panose="020F0502020204030204" pitchFamily="34" charset="0"/>
                <a:cs typeface="Times New Roman" panose="02020603050405020304" pitchFamily="18" charset="0"/>
              </a:rPr>
              <a:t>Atbildības</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uzņemšanās</a:t>
            </a:r>
            <a:r>
              <a:rPr lang="en-US" sz="2400" dirty="0">
                <a:ea typeface="Calibri" panose="020F0502020204030204" pitchFamily="34" charset="0"/>
                <a:cs typeface="Times New Roman" panose="02020603050405020304" pitchFamily="18" charset="0"/>
              </a:rPr>
              <a:t> un </a:t>
            </a:r>
            <a:r>
              <a:rPr lang="en-US" sz="2400" dirty="0" err="1">
                <a:ea typeface="Calibri" panose="020F0502020204030204" pitchFamily="34" charset="0"/>
                <a:cs typeface="Times New Roman" panose="02020603050405020304" pitchFamily="18" charset="0"/>
              </a:rPr>
              <a:t>nekļūšana</a:t>
            </a:r>
            <a:r>
              <a:rPr lang="en-US" sz="2400" dirty="0">
                <a:ea typeface="Calibri" panose="020F0502020204030204" pitchFamily="34" charset="0"/>
                <a:cs typeface="Times New Roman" panose="02020603050405020304" pitchFamily="18" charset="0"/>
              </a:rPr>
              <a:t> par </a:t>
            </a:r>
            <a:r>
              <a:rPr lang="en-US" sz="2400" dirty="0" err="1">
                <a:ea typeface="Calibri" panose="020F0502020204030204" pitchFamily="34" charset="0"/>
                <a:cs typeface="Times New Roman" panose="02020603050405020304" pitchFamily="18" charset="0"/>
              </a:rPr>
              <a:t>upuri</a:t>
            </a:r>
            <a:endParaRPr lang="en-US" sz="24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400" dirty="0" err="1">
                <a:ea typeface="Calibri" panose="020F0502020204030204" pitchFamily="34" charset="0"/>
                <a:cs typeface="Times New Roman" panose="02020603050405020304" pitchFamily="18" charset="0"/>
              </a:rPr>
              <a:t>Spēja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aktīvi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mijiedarboties</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ar</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realitāti</a:t>
            </a:r>
            <a:endParaRPr lang="en-US" sz="24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2400" dirty="0" err="1">
                <a:ea typeface="Calibri" panose="020F0502020204030204" pitchFamily="34" charset="0"/>
                <a:cs typeface="Times New Roman" panose="02020603050405020304" pitchFamily="18" charset="0"/>
              </a:rPr>
              <a:t>Labāko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iespējamo</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risinājumu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meklēšana</a:t>
            </a:r>
            <a:endParaRPr lang="en-US" sz="2400" dirty="0">
              <a:ea typeface="Calibri" panose="020F0502020204030204" pitchFamily="34" charset="0"/>
              <a:cs typeface="Times New Roman" panose="02020603050405020304" pitchFamily="18" charset="0"/>
            </a:endParaRPr>
          </a:p>
          <a:p>
            <a:pPr algn="just">
              <a:lnSpc>
                <a:spcPct val="107000"/>
              </a:lnSpc>
              <a:spcAft>
                <a:spcPts val="800"/>
              </a:spcAft>
            </a:pPr>
            <a:endParaRPr lang="en-US" sz="2000" dirty="0">
              <a:effectLst/>
              <a:ea typeface="Calibri" panose="020F0502020204030204" pitchFamily="34" charset="0"/>
            </a:endParaRPr>
          </a:p>
          <a:p>
            <a:pPr marR="0" algn="just">
              <a:lnSpc>
                <a:spcPct val="107000"/>
              </a:lnSpc>
              <a:spcBef>
                <a:spcPts val="0"/>
              </a:spcBef>
              <a:spcAft>
                <a:spcPts val="800"/>
              </a:spcAft>
            </a:pPr>
            <a:endParaRPr lang="en-US" dirty="0"/>
          </a:p>
          <a:p>
            <a:pPr marL="285750" marR="0" indent="-285750" algn="just">
              <a:lnSpc>
                <a:spcPct val="107000"/>
              </a:lnSpc>
              <a:spcBef>
                <a:spcPts val="0"/>
              </a:spcBef>
              <a:spcAft>
                <a:spcPts val="800"/>
              </a:spcAft>
              <a:buFont typeface="Arial" panose="020B0604020202020204" pitchFamily="34" charset="0"/>
              <a:buChar char="•"/>
            </a:pPr>
            <a:endParaRPr lang="en-US" sz="1800" i="0" dirty="0">
              <a:effectLst/>
            </a:endParaRPr>
          </a:p>
        </p:txBody>
      </p:sp>
      <p:pic>
        <p:nvPicPr>
          <p:cNvPr id="2" name="Picture 4" descr="Mental strength: 8 ways to build resilience — Calm Blog">
            <a:extLst>
              <a:ext uri="{FF2B5EF4-FFF2-40B4-BE49-F238E27FC236}">
                <a16:creationId xmlns:a16="http://schemas.microsoft.com/office/drawing/2014/main" id="{B7F759C0-1654-CDA2-EC10-FDE4F32E2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83433"/>
            <a:ext cx="4563287" cy="304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5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C963E-BE0B-0F3C-7970-2557A52911DE}"/>
              </a:ext>
            </a:extLst>
          </p:cNvPr>
          <p:cNvSpPr>
            <a:spLocks noGrp="1"/>
          </p:cNvSpPr>
          <p:nvPr>
            <p:ph type="title"/>
          </p:nvPr>
        </p:nvSpPr>
        <p:spPr>
          <a:xfrm>
            <a:off x="1037167" y="690564"/>
            <a:ext cx="8885766" cy="1036714"/>
          </a:xfrm>
        </p:spPr>
        <p:txBody>
          <a:bodyPr/>
          <a:lstStyle/>
          <a:p>
            <a:pPr algn="ctr"/>
            <a:r>
              <a:rPr lang="en-US" dirty="0" err="1"/>
              <a:t>Pētījuma</a:t>
            </a:r>
            <a:r>
              <a:rPr lang="en-US" dirty="0"/>
              <a:t> </a:t>
            </a:r>
            <a:r>
              <a:rPr lang="lv-LV" dirty="0"/>
              <a:t>jautājums</a:t>
            </a:r>
          </a:p>
        </p:txBody>
      </p:sp>
      <p:sp>
        <p:nvSpPr>
          <p:cNvPr id="6" name="Content Placeholder 5">
            <a:extLst>
              <a:ext uri="{FF2B5EF4-FFF2-40B4-BE49-F238E27FC236}">
                <a16:creationId xmlns:a16="http://schemas.microsoft.com/office/drawing/2014/main" id="{ECB7D0D9-555E-3AB4-0155-0CE336000F76}"/>
              </a:ext>
            </a:extLst>
          </p:cNvPr>
          <p:cNvSpPr>
            <a:spLocks noGrp="1"/>
          </p:cNvSpPr>
          <p:nvPr>
            <p:ph idx="1"/>
          </p:nvPr>
        </p:nvSpPr>
        <p:spPr>
          <a:xfrm>
            <a:off x="1037167" y="2014150"/>
            <a:ext cx="9518190" cy="4351338"/>
          </a:xfrm>
        </p:spPr>
        <p:txBody>
          <a:bodyPr>
            <a:normAutofit/>
          </a:bodyPr>
          <a:lstStyle/>
          <a:p>
            <a:pPr marL="0" marR="0" indent="0" algn="ctr">
              <a:lnSpc>
                <a:spcPct val="100000"/>
              </a:lnSpc>
              <a:spcBef>
                <a:spcPts val="0"/>
              </a:spcBef>
              <a:spcAft>
                <a:spcPts val="600"/>
              </a:spcAft>
              <a:buNone/>
            </a:pPr>
            <a:r>
              <a:rPr lang="lv-LV"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Kāda ir slimnieku ar </a:t>
            </a:r>
            <a:r>
              <a:rPr lang="en-US" sz="3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hroniskām</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muskuloskeletālām</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sāpēm</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lv-LV"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HMS</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lv-LV"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lv-LV" sz="3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dzīvesspēka</a:t>
            </a:r>
            <a:r>
              <a:rPr lang="lv-LV"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veidošanās un uzturēšanas pieredze?</a:t>
            </a:r>
          </a:p>
          <a:p>
            <a:pPr marL="0" indent="0" algn="ctr">
              <a:buNone/>
            </a:pPr>
            <a:endParaRPr lang="lv-LV" sz="4000" dirty="0"/>
          </a:p>
        </p:txBody>
      </p:sp>
    </p:spTree>
    <p:extLst>
      <p:ext uri="{BB962C8B-B14F-4D97-AF65-F5344CB8AC3E}">
        <p14:creationId xmlns:p14="http://schemas.microsoft.com/office/powerpoint/2010/main" val="323863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A8560-F9A1-EFFD-8D38-D72A39969354}"/>
              </a:ext>
            </a:extLst>
          </p:cNvPr>
          <p:cNvSpPr/>
          <p:nvPr/>
        </p:nvSpPr>
        <p:spPr>
          <a:xfrm>
            <a:off x="-166793" y="0"/>
            <a:ext cx="12192000" cy="5882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latin typeface="Arial" panose="020B0604020202020204" pitchFamily="34" charset="0"/>
            </a:endParaRPr>
          </a:p>
        </p:txBody>
      </p:sp>
      <p:sp>
        <p:nvSpPr>
          <p:cNvPr id="2" name="Title 1">
            <a:extLst>
              <a:ext uri="{FF2B5EF4-FFF2-40B4-BE49-F238E27FC236}">
                <a16:creationId xmlns:a16="http://schemas.microsoft.com/office/drawing/2014/main" id="{0E673CB0-523B-F6C2-83B7-8DD5A3E9B143}"/>
              </a:ext>
            </a:extLst>
          </p:cNvPr>
          <p:cNvSpPr>
            <a:spLocks noGrp="1"/>
          </p:cNvSpPr>
          <p:nvPr>
            <p:ph type="title"/>
          </p:nvPr>
        </p:nvSpPr>
        <p:spPr>
          <a:xfrm>
            <a:off x="671407" y="429217"/>
            <a:ext cx="10515600" cy="1036714"/>
          </a:xfrm>
        </p:spPr>
        <p:txBody>
          <a:bodyPr anchor="t">
            <a:normAutofit/>
          </a:bodyPr>
          <a:lstStyle/>
          <a:p>
            <a:pPr algn="ctr"/>
            <a:r>
              <a:rPr lang="lv-LV" dirty="0"/>
              <a:t>Metode</a:t>
            </a:r>
          </a:p>
        </p:txBody>
      </p:sp>
      <p:grpSp>
        <p:nvGrpSpPr>
          <p:cNvPr id="6" name="Group 5">
            <a:extLst>
              <a:ext uri="{FF2B5EF4-FFF2-40B4-BE49-F238E27FC236}">
                <a16:creationId xmlns:a16="http://schemas.microsoft.com/office/drawing/2014/main" id="{6EFC30DF-07BB-45A3-1CBC-31224C3D0A85}"/>
              </a:ext>
            </a:extLst>
          </p:cNvPr>
          <p:cNvGrpSpPr/>
          <p:nvPr/>
        </p:nvGrpSpPr>
        <p:grpSpPr>
          <a:xfrm>
            <a:off x="671407" y="1138974"/>
            <a:ext cx="10700763" cy="4767282"/>
            <a:chOff x="745618" y="1115028"/>
            <a:chExt cx="10700763" cy="4767282"/>
          </a:xfrm>
        </p:grpSpPr>
        <p:sp>
          <p:nvSpPr>
            <p:cNvPr id="8" name="Rectangle 7">
              <a:extLst>
                <a:ext uri="{FF2B5EF4-FFF2-40B4-BE49-F238E27FC236}">
                  <a16:creationId xmlns:a16="http://schemas.microsoft.com/office/drawing/2014/main" id="{ACC40E0E-EE4F-B8F7-D13B-1EF8BAF21233}"/>
                </a:ext>
              </a:extLst>
            </p:cNvPr>
            <p:cNvSpPr/>
            <p:nvPr/>
          </p:nvSpPr>
          <p:spPr>
            <a:xfrm>
              <a:off x="745618" y="1115028"/>
              <a:ext cx="10700763" cy="4767282"/>
            </a:xfrm>
            <a:prstGeom prst="rect">
              <a:avLst/>
            </a:prstGeom>
            <a:noFill/>
            <a:ln>
              <a:solidFill>
                <a:srgbClr val="C00000"/>
              </a:solidFill>
            </a:ln>
          </p:spPr>
          <p:txBody>
            <a:bodyPr/>
            <a:lstStyle/>
            <a:p>
              <a:endParaRPr lang="lv-LV">
                <a:solidFill>
                  <a:schemeClr val="bg2">
                    <a:lumMod val="10000"/>
                  </a:schemeClr>
                </a:solidFill>
              </a:endParaRPr>
            </a:p>
          </p:txBody>
        </p:sp>
        <p:sp>
          <p:nvSpPr>
            <p:cNvPr id="11" name="Freeform: Shape 10">
              <a:extLst>
                <a:ext uri="{FF2B5EF4-FFF2-40B4-BE49-F238E27FC236}">
                  <a16:creationId xmlns:a16="http://schemas.microsoft.com/office/drawing/2014/main" id="{9305369E-0935-732D-A855-765A03EB8A0F}"/>
                </a:ext>
              </a:extLst>
            </p:cNvPr>
            <p:cNvSpPr/>
            <p:nvPr/>
          </p:nvSpPr>
          <p:spPr>
            <a:xfrm>
              <a:off x="5903455" y="2202872"/>
              <a:ext cx="679631" cy="91440"/>
            </a:xfrm>
            <a:custGeom>
              <a:avLst/>
              <a:gdLst>
                <a:gd name="connsiteX0" fmla="*/ 0 w 679631"/>
                <a:gd name="connsiteY0" fmla="*/ 45720 h 91440"/>
                <a:gd name="connsiteX1" fmla="*/ 679631 w 679631"/>
                <a:gd name="connsiteY1" fmla="*/ 45720 h 91440"/>
              </a:gdLst>
              <a:ahLst/>
              <a:cxnLst>
                <a:cxn ang="0">
                  <a:pos x="connsiteX0" y="connsiteY0"/>
                </a:cxn>
                <a:cxn ang="0">
                  <a:pos x="connsiteX1" y="connsiteY1"/>
                </a:cxn>
              </a:cxnLst>
              <a:rect l="l" t="t" r="r" b="b"/>
              <a:pathLst>
                <a:path w="679631" h="91440">
                  <a:moveTo>
                    <a:pt x="0" y="45720"/>
                  </a:moveTo>
                  <a:lnTo>
                    <a:pt x="679631" y="45720"/>
                  </a:lnTo>
                </a:path>
              </a:pathLst>
            </a:custGeom>
            <a:noFill/>
            <a:ln w="19050">
              <a:solidFill>
                <a:schemeClr val="tx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4760" tIns="42169" rIns="334760" bIns="42169" numCol="1" spcCol="1270" anchor="ctr" anchorCtr="0">
              <a:noAutofit/>
            </a:bodyPr>
            <a:lstStyle/>
            <a:p>
              <a:pPr marL="0" lvl="0" indent="0" algn="ctr" defTabSz="222250">
                <a:lnSpc>
                  <a:spcPct val="90000"/>
                </a:lnSpc>
                <a:spcBef>
                  <a:spcPct val="0"/>
                </a:spcBef>
                <a:spcAft>
                  <a:spcPct val="35000"/>
                </a:spcAft>
                <a:buNone/>
              </a:pPr>
              <a:endParaRPr lang="lv-LV" sz="500" b="1" kern="1200" noProof="0" dirty="0">
                <a:solidFill>
                  <a:schemeClr val="bg2">
                    <a:lumMod val="10000"/>
                  </a:schemeClr>
                </a:solidFill>
              </a:endParaRPr>
            </a:p>
          </p:txBody>
        </p:sp>
        <p:sp>
          <p:nvSpPr>
            <p:cNvPr id="12" name="Freeform: Shape 11">
              <a:extLst>
                <a:ext uri="{FF2B5EF4-FFF2-40B4-BE49-F238E27FC236}">
                  <a16:creationId xmlns:a16="http://schemas.microsoft.com/office/drawing/2014/main" id="{5BA13490-9903-B8A1-1F35-0C7850F19C74}"/>
                </a:ext>
              </a:extLst>
            </p:cNvPr>
            <p:cNvSpPr/>
            <p:nvPr/>
          </p:nvSpPr>
          <p:spPr>
            <a:xfrm>
              <a:off x="2635818" y="1246303"/>
              <a:ext cx="3087964" cy="1852778"/>
            </a:xfrm>
            <a:custGeom>
              <a:avLst/>
              <a:gdLst>
                <a:gd name="connsiteX0" fmla="*/ 0 w 3087964"/>
                <a:gd name="connsiteY0" fmla="*/ 0 h 1852778"/>
                <a:gd name="connsiteX1" fmla="*/ 3087964 w 3087964"/>
                <a:gd name="connsiteY1" fmla="*/ 0 h 1852778"/>
                <a:gd name="connsiteX2" fmla="*/ 3087964 w 3087964"/>
                <a:gd name="connsiteY2" fmla="*/ 1852778 h 1852778"/>
                <a:gd name="connsiteX3" fmla="*/ 0 w 3087964"/>
                <a:gd name="connsiteY3" fmla="*/ 1852778 h 1852778"/>
                <a:gd name="connsiteX4" fmla="*/ 0 w 3087964"/>
                <a:gd name="connsiteY4" fmla="*/ 0 h 185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964" h="1852778">
                  <a:moveTo>
                    <a:pt x="0" y="0"/>
                  </a:moveTo>
                  <a:lnTo>
                    <a:pt x="3087964" y="0"/>
                  </a:lnTo>
                  <a:lnTo>
                    <a:pt x="3087964" y="1852778"/>
                  </a:lnTo>
                  <a:lnTo>
                    <a:pt x="0" y="1852778"/>
                  </a:lnTo>
                  <a:lnTo>
                    <a:pt x="0" y="0"/>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51313" tIns="158829" rIns="151313" bIns="158829" numCol="1" spcCol="1270" anchor="ctr" anchorCtr="0">
              <a:noAutofit/>
            </a:bodyPr>
            <a:lstStyle/>
            <a:p>
              <a:pPr marL="0" lvl="0" indent="0" algn="ctr" defTabSz="666750">
                <a:lnSpc>
                  <a:spcPct val="90000"/>
                </a:lnSpc>
                <a:spcBef>
                  <a:spcPct val="0"/>
                </a:spcBef>
                <a:spcAft>
                  <a:spcPct val="3500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Kvalitatīva pētījuma stratēģija</a:t>
              </a:r>
            </a:p>
          </p:txBody>
        </p:sp>
        <p:sp>
          <p:nvSpPr>
            <p:cNvPr id="13" name="Freeform: Shape 12">
              <a:extLst>
                <a:ext uri="{FF2B5EF4-FFF2-40B4-BE49-F238E27FC236}">
                  <a16:creationId xmlns:a16="http://schemas.microsoft.com/office/drawing/2014/main" id="{F081FDC6-8A33-F2B1-C4FD-4E81F01C8211}"/>
                </a:ext>
              </a:extLst>
            </p:cNvPr>
            <p:cNvSpPr/>
            <p:nvPr/>
          </p:nvSpPr>
          <p:spPr>
            <a:xfrm>
              <a:off x="2297803" y="3141753"/>
              <a:ext cx="7596392" cy="679631"/>
            </a:xfrm>
            <a:custGeom>
              <a:avLst/>
              <a:gdLst>
                <a:gd name="connsiteX0" fmla="*/ 7596392 w 7596392"/>
                <a:gd name="connsiteY0" fmla="*/ 0 h 679631"/>
                <a:gd name="connsiteX1" fmla="*/ 7596392 w 7596392"/>
                <a:gd name="connsiteY1" fmla="*/ 356915 h 679631"/>
                <a:gd name="connsiteX2" fmla="*/ 0 w 7596392"/>
                <a:gd name="connsiteY2" fmla="*/ 356915 h 679631"/>
                <a:gd name="connsiteX3" fmla="*/ 0 w 7596392"/>
                <a:gd name="connsiteY3" fmla="*/ 679631 h 679631"/>
              </a:gdLst>
              <a:ahLst/>
              <a:cxnLst>
                <a:cxn ang="0">
                  <a:pos x="connsiteX0" y="connsiteY0"/>
                </a:cxn>
                <a:cxn ang="0">
                  <a:pos x="connsiteX1" y="connsiteY1"/>
                </a:cxn>
                <a:cxn ang="0">
                  <a:pos x="connsiteX2" y="connsiteY2"/>
                </a:cxn>
                <a:cxn ang="0">
                  <a:pos x="connsiteX3" y="connsiteY3"/>
                </a:cxn>
              </a:cxnLst>
              <a:rect l="l" t="t" r="r" b="b"/>
              <a:pathLst>
                <a:path w="7596392" h="679631">
                  <a:moveTo>
                    <a:pt x="7596392" y="0"/>
                  </a:moveTo>
                  <a:lnTo>
                    <a:pt x="7596392" y="356915"/>
                  </a:lnTo>
                  <a:lnTo>
                    <a:pt x="0" y="356915"/>
                  </a:lnTo>
                  <a:lnTo>
                    <a:pt x="0" y="679631"/>
                  </a:lnTo>
                </a:path>
              </a:pathLst>
            </a:custGeom>
            <a:noFill/>
            <a:ln w="19050">
              <a:solidFill>
                <a:schemeClr val="tx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620158" tIns="336264" rIns="3620158" bIns="336265" numCol="1" spcCol="1270" anchor="ctr" anchorCtr="0">
              <a:noAutofit/>
            </a:bodyPr>
            <a:lstStyle/>
            <a:p>
              <a:pPr marL="0" lvl="0" indent="0" algn="ctr" defTabSz="222250">
                <a:lnSpc>
                  <a:spcPct val="90000"/>
                </a:lnSpc>
                <a:spcBef>
                  <a:spcPct val="0"/>
                </a:spcBef>
                <a:spcAft>
                  <a:spcPct val="35000"/>
                </a:spcAft>
                <a:buNone/>
              </a:pPr>
              <a:endParaRPr lang="lv-LV" sz="500" b="1" kern="1200" noProof="0" dirty="0">
                <a:solidFill>
                  <a:schemeClr val="bg2">
                    <a:lumMod val="10000"/>
                  </a:schemeClr>
                </a:solidFill>
              </a:endParaRPr>
            </a:p>
          </p:txBody>
        </p:sp>
        <p:sp>
          <p:nvSpPr>
            <p:cNvPr id="14" name="Freeform: Shape 13">
              <a:extLst>
                <a:ext uri="{FF2B5EF4-FFF2-40B4-BE49-F238E27FC236}">
                  <a16:creationId xmlns:a16="http://schemas.microsoft.com/office/drawing/2014/main" id="{0B798E92-A809-39E1-51D5-7739A9C77FBB}"/>
                </a:ext>
              </a:extLst>
            </p:cNvPr>
            <p:cNvSpPr/>
            <p:nvPr/>
          </p:nvSpPr>
          <p:spPr>
            <a:xfrm>
              <a:off x="6721854" y="1259131"/>
              <a:ext cx="3087964" cy="1852778"/>
            </a:xfrm>
            <a:custGeom>
              <a:avLst/>
              <a:gdLst>
                <a:gd name="connsiteX0" fmla="*/ 0 w 3087964"/>
                <a:gd name="connsiteY0" fmla="*/ 0 h 1852778"/>
                <a:gd name="connsiteX1" fmla="*/ 3087964 w 3087964"/>
                <a:gd name="connsiteY1" fmla="*/ 0 h 1852778"/>
                <a:gd name="connsiteX2" fmla="*/ 3087964 w 3087964"/>
                <a:gd name="connsiteY2" fmla="*/ 1852778 h 1852778"/>
                <a:gd name="connsiteX3" fmla="*/ 0 w 3087964"/>
                <a:gd name="connsiteY3" fmla="*/ 1852778 h 1852778"/>
                <a:gd name="connsiteX4" fmla="*/ 0 w 3087964"/>
                <a:gd name="connsiteY4" fmla="*/ 0 h 185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964" h="1852778">
                  <a:moveTo>
                    <a:pt x="0" y="0"/>
                  </a:moveTo>
                  <a:lnTo>
                    <a:pt x="3087964" y="0"/>
                  </a:lnTo>
                  <a:lnTo>
                    <a:pt x="3087964" y="1852778"/>
                  </a:lnTo>
                  <a:lnTo>
                    <a:pt x="0" y="1852778"/>
                  </a:lnTo>
                  <a:lnTo>
                    <a:pt x="0" y="0"/>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51313" tIns="158829" rIns="151313" bIns="158829" numCol="1" spcCol="1270" anchor="ctr" anchorCtr="0">
              <a:noAutofit/>
            </a:bodyPr>
            <a:lstStyle/>
            <a:p>
              <a:pPr marL="0" lvl="0" indent="0" algn="ctr" defTabSz="666750">
                <a:lnSpc>
                  <a:spcPct val="90000"/>
                </a:lnSpc>
                <a:spcBef>
                  <a:spcPct val="0"/>
                </a:spcBef>
                <a:spcAft>
                  <a:spcPct val="3500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Vairāku gadījumu analīzes dizains</a:t>
              </a:r>
            </a:p>
            <a:p>
              <a:pPr marL="0" lvl="0" indent="0" algn="ctr" defTabSz="666750">
                <a:lnSpc>
                  <a:spcPct val="90000"/>
                </a:lnSpc>
                <a:spcBef>
                  <a:spcPct val="0"/>
                </a:spcBef>
                <a:spcAft>
                  <a:spcPct val="3500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(Roberts </a:t>
              </a:r>
              <a:r>
                <a:rPr lang="lv-LV" sz="1500" kern="1200" noProof="0" dirty="0" err="1">
                  <a:solidFill>
                    <a:schemeClr val="bg2">
                      <a:lumMod val="10000"/>
                    </a:schemeClr>
                  </a:solidFill>
                  <a:latin typeface="Arial" panose="020B0604020202020204" pitchFamily="34" charset="0"/>
                  <a:cs typeface="Arial" panose="020B0604020202020204" pitchFamily="34" charset="0"/>
                </a:rPr>
                <a:t>Steiks</a:t>
              </a:r>
              <a:r>
                <a:rPr lang="lv-LV" sz="1500" kern="1200" noProof="0" dirty="0">
                  <a:solidFill>
                    <a:schemeClr val="bg2">
                      <a:lumMod val="10000"/>
                    </a:schemeClr>
                  </a:solidFill>
                  <a:latin typeface="Arial" panose="020B0604020202020204" pitchFamily="34" charset="0"/>
                  <a:cs typeface="Arial" panose="020B0604020202020204" pitchFamily="34" charset="0"/>
                </a:rPr>
                <a:t>)</a:t>
              </a:r>
            </a:p>
          </p:txBody>
        </p:sp>
        <p:sp>
          <p:nvSpPr>
            <p:cNvPr id="15" name="Freeform: Shape 14">
              <a:extLst>
                <a:ext uri="{FF2B5EF4-FFF2-40B4-BE49-F238E27FC236}">
                  <a16:creationId xmlns:a16="http://schemas.microsoft.com/office/drawing/2014/main" id="{B08959CB-2290-8920-9408-E1B3B4274830}"/>
                </a:ext>
              </a:extLst>
            </p:cNvPr>
            <p:cNvSpPr/>
            <p:nvPr/>
          </p:nvSpPr>
          <p:spPr>
            <a:xfrm>
              <a:off x="3839985" y="4734454"/>
              <a:ext cx="679631" cy="91440"/>
            </a:xfrm>
            <a:custGeom>
              <a:avLst/>
              <a:gdLst>
                <a:gd name="connsiteX0" fmla="*/ 0 w 679631"/>
                <a:gd name="connsiteY0" fmla="*/ 45720 h 91440"/>
                <a:gd name="connsiteX1" fmla="*/ 679631 w 679631"/>
                <a:gd name="connsiteY1" fmla="*/ 45720 h 91440"/>
              </a:gdLst>
              <a:ahLst/>
              <a:cxnLst>
                <a:cxn ang="0">
                  <a:pos x="connsiteX0" y="connsiteY0"/>
                </a:cxn>
                <a:cxn ang="0">
                  <a:pos x="connsiteX1" y="connsiteY1"/>
                </a:cxn>
              </a:cxnLst>
              <a:rect l="l" t="t" r="r" b="b"/>
              <a:pathLst>
                <a:path w="679631" h="91440">
                  <a:moveTo>
                    <a:pt x="0" y="45720"/>
                  </a:moveTo>
                  <a:lnTo>
                    <a:pt x="679631" y="45720"/>
                  </a:lnTo>
                </a:path>
              </a:pathLst>
            </a:custGeom>
            <a:noFill/>
            <a:ln w="19050">
              <a:solidFill>
                <a:schemeClr val="tx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4760" tIns="42169" rIns="334760" bIns="42169" numCol="1" spcCol="1270" anchor="ctr" anchorCtr="0">
              <a:noAutofit/>
            </a:bodyPr>
            <a:lstStyle/>
            <a:p>
              <a:pPr marL="0" lvl="0" indent="0" algn="ctr" defTabSz="222250">
                <a:lnSpc>
                  <a:spcPct val="90000"/>
                </a:lnSpc>
                <a:spcBef>
                  <a:spcPct val="0"/>
                </a:spcBef>
                <a:spcAft>
                  <a:spcPct val="35000"/>
                </a:spcAft>
                <a:buNone/>
              </a:pPr>
              <a:endParaRPr lang="lv-LV" sz="500" b="1" kern="1200" noProof="0" dirty="0">
                <a:solidFill>
                  <a:schemeClr val="bg2">
                    <a:lumMod val="10000"/>
                  </a:schemeClr>
                </a:solidFill>
              </a:endParaRPr>
            </a:p>
          </p:txBody>
        </p:sp>
        <p:sp>
          <p:nvSpPr>
            <p:cNvPr id="16" name="Freeform: Shape 15">
              <a:extLst>
                <a:ext uri="{FF2B5EF4-FFF2-40B4-BE49-F238E27FC236}">
                  <a16:creationId xmlns:a16="http://schemas.microsoft.com/office/drawing/2014/main" id="{5DEB14BB-C4C1-47DE-DE5E-CE2655EE3808}"/>
                </a:ext>
              </a:extLst>
            </p:cNvPr>
            <p:cNvSpPr/>
            <p:nvPr/>
          </p:nvSpPr>
          <p:spPr>
            <a:xfrm>
              <a:off x="753821" y="3853784"/>
              <a:ext cx="3087964" cy="1852778"/>
            </a:xfrm>
            <a:custGeom>
              <a:avLst/>
              <a:gdLst>
                <a:gd name="connsiteX0" fmla="*/ 0 w 3087964"/>
                <a:gd name="connsiteY0" fmla="*/ 0 h 1852778"/>
                <a:gd name="connsiteX1" fmla="*/ 3087964 w 3087964"/>
                <a:gd name="connsiteY1" fmla="*/ 0 h 1852778"/>
                <a:gd name="connsiteX2" fmla="*/ 3087964 w 3087964"/>
                <a:gd name="connsiteY2" fmla="*/ 1852778 h 1852778"/>
                <a:gd name="connsiteX3" fmla="*/ 0 w 3087964"/>
                <a:gd name="connsiteY3" fmla="*/ 1852778 h 1852778"/>
                <a:gd name="connsiteX4" fmla="*/ 0 w 3087964"/>
                <a:gd name="connsiteY4" fmla="*/ 0 h 185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964" h="1852778">
                  <a:moveTo>
                    <a:pt x="0" y="0"/>
                  </a:moveTo>
                  <a:lnTo>
                    <a:pt x="3087964" y="0"/>
                  </a:lnTo>
                  <a:lnTo>
                    <a:pt x="3087964" y="1852778"/>
                  </a:lnTo>
                  <a:lnTo>
                    <a:pt x="0" y="1852778"/>
                  </a:lnTo>
                  <a:lnTo>
                    <a:pt x="0" y="0"/>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51313" tIns="158829" rIns="151313" bIns="158829" numCol="1" spcCol="1270" anchor="ctr" anchorCtr="0">
              <a:noAutofit/>
            </a:bodyPr>
            <a:lstStyle/>
            <a:p>
              <a:pPr marL="0" lvl="0" indent="0" algn="ctr" defTabSz="666750">
                <a:lnSpc>
                  <a:spcPct val="90000"/>
                </a:lnSpc>
                <a:spcBef>
                  <a:spcPct val="0"/>
                </a:spcBef>
                <a:spcAft>
                  <a:spcPct val="35000"/>
                </a:spcAft>
                <a:buNone/>
              </a:pPr>
              <a:r>
                <a:rPr lang="lv-LV" sz="1500" b="0" kern="1200" noProof="0" dirty="0" err="1">
                  <a:solidFill>
                    <a:schemeClr val="bg2">
                      <a:lumMod val="10000"/>
                    </a:schemeClr>
                  </a:solidFill>
                  <a:latin typeface="Arial" panose="020B0604020202020204" pitchFamily="34" charset="0"/>
                  <a:cs typeface="Arial" panose="020B0604020202020204" pitchFamily="34" charset="0"/>
                </a:rPr>
                <a:t>Multi</a:t>
              </a:r>
              <a:r>
                <a:rPr lang="lv-LV" sz="1500" b="0" kern="1200" noProof="0" dirty="0">
                  <a:solidFill>
                    <a:schemeClr val="bg2">
                      <a:lumMod val="10000"/>
                    </a:schemeClr>
                  </a:solidFill>
                  <a:latin typeface="Arial" panose="020B0604020202020204" pitchFamily="34" charset="0"/>
                  <a:cs typeface="Arial" panose="020B0604020202020204" pitchFamily="34" charset="0"/>
                </a:rPr>
                <a:t>-metožu pieeja kvalitatīvo datu analīzē</a:t>
              </a:r>
            </a:p>
            <a:p>
              <a:pPr marL="0" lvl="0" indent="0" algn="ctr" defTabSz="666750">
                <a:lnSpc>
                  <a:spcPct val="90000"/>
                </a:lnSpc>
                <a:spcBef>
                  <a:spcPct val="0"/>
                </a:spcBef>
                <a:spcAft>
                  <a:spcPct val="3500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a:t>
              </a:r>
              <a:r>
                <a:rPr lang="lv-LV" sz="1500" b="0" kern="1200" noProof="0" dirty="0">
                  <a:solidFill>
                    <a:schemeClr val="bg2">
                      <a:lumMod val="10000"/>
                    </a:schemeClr>
                  </a:solidFill>
                  <a:latin typeface="Arial" panose="020B0604020202020204" pitchFamily="34" charset="0"/>
                  <a:cs typeface="Arial" panose="020B0604020202020204" pitchFamily="34" charset="0"/>
                </a:rPr>
                <a:t>daļēji strukturētas intervijas + </a:t>
              </a:r>
              <a:r>
                <a:rPr lang="lv-LV" sz="1500" b="0" kern="1200" noProof="0" dirty="0" err="1">
                  <a:solidFill>
                    <a:schemeClr val="bg2">
                      <a:lumMod val="10000"/>
                    </a:schemeClr>
                  </a:solidFill>
                  <a:latin typeface="Arial" panose="020B0604020202020204" pitchFamily="34" charset="0"/>
                  <a:cs typeface="Arial" panose="020B0604020202020204" pitchFamily="34" charset="0"/>
                </a:rPr>
                <a:t>fokusgrupas</a:t>
              </a:r>
              <a:r>
                <a:rPr lang="lv-LV" sz="1500" b="0" kern="1200" noProof="0" dirty="0">
                  <a:solidFill>
                    <a:schemeClr val="bg2">
                      <a:lumMod val="10000"/>
                    </a:schemeClr>
                  </a:solidFill>
                  <a:latin typeface="Arial" panose="020B0604020202020204" pitchFamily="34" charset="0"/>
                  <a:cs typeface="Arial" panose="020B0604020202020204" pitchFamily="34" charset="0"/>
                </a:rPr>
                <a:t>)</a:t>
              </a:r>
            </a:p>
          </p:txBody>
        </p:sp>
        <p:sp>
          <p:nvSpPr>
            <p:cNvPr id="17" name="Freeform: Shape 16">
              <a:extLst>
                <a:ext uri="{FF2B5EF4-FFF2-40B4-BE49-F238E27FC236}">
                  <a16:creationId xmlns:a16="http://schemas.microsoft.com/office/drawing/2014/main" id="{FCE9055C-1E1F-0F1C-9B91-12EC0C6DF796}"/>
                </a:ext>
              </a:extLst>
            </p:cNvPr>
            <p:cNvSpPr/>
            <p:nvPr/>
          </p:nvSpPr>
          <p:spPr>
            <a:xfrm>
              <a:off x="7638181" y="4734454"/>
              <a:ext cx="679631" cy="91440"/>
            </a:xfrm>
            <a:custGeom>
              <a:avLst/>
              <a:gdLst>
                <a:gd name="connsiteX0" fmla="*/ 0 w 679631"/>
                <a:gd name="connsiteY0" fmla="*/ 45720 h 91440"/>
                <a:gd name="connsiteX1" fmla="*/ 679631 w 679631"/>
                <a:gd name="connsiteY1" fmla="*/ 45720 h 91440"/>
              </a:gdLst>
              <a:ahLst/>
              <a:cxnLst>
                <a:cxn ang="0">
                  <a:pos x="connsiteX0" y="connsiteY0"/>
                </a:cxn>
                <a:cxn ang="0">
                  <a:pos x="connsiteX1" y="connsiteY1"/>
                </a:cxn>
              </a:cxnLst>
              <a:rect l="l" t="t" r="r" b="b"/>
              <a:pathLst>
                <a:path w="679631" h="91440">
                  <a:moveTo>
                    <a:pt x="0" y="45720"/>
                  </a:moveTo>
                  <a:lnTo>
                    <a:pt x="679631" y="45720"/>
                  </a:lnTo>
                </a:path>
              </a:pathLst>
            </a:custGeom>
            <a:noFill/>
            <a:ln w="19050">
              <a:solidFill>
                <a:schemeClr val="tx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34760" tIns="42169" rIns="334760" bIns="42169" numCol="1" spcCol="1270" anchor="ctr" anchorCtr="0">
              <a:noAutofit/>
            </a:bodyPr>
            <a:lstStyle/>
            <a:p>
              <a:pPr marL="0" lvl="0" indent="0" algn="ctr" defTabSz="222250">
                <a:lnSpc>
                  <a:spcPct val="90000"/>
                </a:lnSpc>
                <a:spcBef>
                  <a:spcPct val="0"/>
                </a:spcBef>
                <a:spcAft>
                  <a:spcPct val="35000"/>
                </a:spcAft>
                <a:buNone/>
              </a:pPr>
              <a:endParaRPr lang="lv-LV" sz="500" b="1" kern="1200" noProof="0" dirty="0">
                <a:solidFill>
                  <a:schemeClr val="bg2">
                    <a:lumMod val="10000"/>
                  </a:schemeClr>
                </a:solidFill>
              </a:endParaRPr>
            </a:p>
          </p:txBody>
        </p:sp>
        <p:sp>
          <p:nvSpPr>
            <p:cNvPr id="18" name="Freeform: Shape 17">
              <a:extLst>
                <a:ext uri="{FF2B5EF4-FFF2-40B4-BE49-F238E27FC236}">
                  <a16:creationId xmlns:a16="http://schemas.microsoft.com/office/drawing/2014/main" id="{004E13F6-AF63-B8E3-DAB2-E148617282EB}"/>
                </a:ext>
              </a:extLst>
            </p:cNvPr>
            <p:cNvSpPr/>
            <p:nvPr/>
          </p:nvSpPr>
          <p:spPr>
            <a:xfrm>
              <a:off x="4552017" y="3853784"/>
              <a:ext cx="3087964" cy="1852778"/>
            </a:xfrm>
            <a:custGeom>
              <a:avLst/>
              <a:gdLst>
                <a:gd name="connsiteX0" fmla="*/ 0 w 3087964"/>
                <a:gd name="connsiteY0" fmla="*/ 0 h 1852778"/>
                <a:gd name="connsiteX1" fmla="*/ 3087964 w 3087964"/>
                <a:gd name="connsiteY1" fmla="*/ 0 h 1852778"/>
                <a:gd name="connsiteX2" fmla="*/ 3087964 w 3087964"/>
                <a:gd name="connsiteY2" fmla="*/ 1852778 h 1852778"/>
                <a:gd name="connsiteX3" fmla="*/ 0 w 3087964"/>
                <a:gd name="connsiteY3" fmla="*/ 1852778 h 1852778"/>
                <a:gd name="connsiteX4" fmla="*/ 0 w 3087964"/>
                <a:gd name="connsiteY4" fmla="*/ 0 h 185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964" h="1852778">
                  <a:moveTo>
                    <a:pt x="0" y="0"/>
                  </a:moveTo>
                  <a:lnTo>
                    <a:pt x="3087964" y="0"/>
                  </a:lnTo>
                  <a:lnTo>
                    <a:pt x="3087964" y="1852778"/>
                  </a:lnTo>
                  <a:lnTo>
                    <a:pt x="0" y="1852778"/>
                  </a:lnTo>
                  <a:lnTo>
                    <a:pt x="0" y="0"/>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51313" tIns="158829" rIns="151313" bIns="158829" numCol="1" spcCol="1270" anchor="ctr" anchorCtr="0">
              <a:noAutofit/>
            </a:bodyPr>
            <a:lstStyle/>
            <a:p>
              <a:pPr marL="0" lvl="0" indent="0" algn="ctr" defTabSz="666750">
                <a:lnSpc>
                  <a:spcPct val="100000"/>
                </a:lnSpc>
                <a:spcBef>
                  <a:spcPct val="0"/>
                </a:spcBef>
                <a:spcAft>
                  <a:spcPts val="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Tematiskā analīze</a:t>
              </a:r>
            </a:p>
            <a:p>
              <a:pPr marL="0" lvl="0" indent="0" algn="ctr" defTabSz="666750">
                <a:lnSpc>
                  <a:spcPct val="100000"/>
                </a:lnSpc>
                <a:spcBef>
                  <a:spcPct val="0"/>
                </a:spcBef>
                <a:spcAft>
                  <a:spcPts val="0"/>
                </a:spcAft>
                <a:buNone/>
              </a:pPr>
              <a:r>
                <a:rPr lang="lv-LV" sz="1500" kern="1200" noProof="0" dirty="0">
                  <a:solidFill>
                    <a:schemeClr val="bg2">
                      <a:lumMod val="10000"/>
                    </a:schemeClr>
                  </a:solidFill>
                  <a:latin typeface="Arial" panose="020B0604020202020204" pitchFamily="34" charset="0"/>
                  <a:cs typeface="Arial" panose="020B0604020202020204" pitchFamily="34" charset="0"/>
                </a:rPr>
                <a:t>(Braun &amp; </a:t>
              </a:r>
              <a:r>
                <a:rPr lang="lv-LV" sz="1500" kern="1200" noProof="0" dirty="0" err="1">
                  <a:solidFill>
                    <a:schemeClr val="bg2">
                      <a:lumMod val="10000"/>
                    </a:schemeClr>
                  </a:solidFill>
                  <a:latin typeface="Arial" panose="020B0604020202020204" pitchFamily="34" charset="0"/>
                  <a:cs typeface="Arial" panose="020B0604020202020204" pitchFamily="34" charset="0"/>
                </a:rPr>
                <a:t>Clark</a:t>
              </a:r>
              <a:r>
                <a:rPr lang="lv-LV" sz="1500" kern="1200" noProof="0" dirty="0">
                  <a:solidFill>
                    <a:schemeClr val="bg2">
                      <a:lumMod val="10000"/>
                    </a:schemeClr>
                  </a:solidFill>
                  <a:latin typeface="Arial" panose="020B0604020202020204" pitchFamily="34" charset="0"/>
                  <a:cs typeface="Arial" panose="020B0604020202020204" pitchFamily="34" charset="0"/>
                </a:rPr>
                <a:t>, 2006)</a:t>
              </a:r>
            </a:p>
            <a:p>
              <a:pPr marL="0" lvl="0" indent="0" algn="ctr" defTabSz="666750">
                <a:lnSpc>
                  <a:spcPct val="100000"/>
                </a:lnSpc>
                <a:spcBef>
                  <a:spcPct val="0"/>
                </a:spcBef>
                <a:spcAft>
                  <a:spcPct val="35000"/>
                </a:spcAft>
                <a:buNone/>
              </a:pPr>
              <a:r>
                <a:rPr lang="lv-LV" sz="1500" b="0" kern="1200" noProof="0" dirty="0" err="1">
                  <a:solidFill>
                    <a:schemeClr val="bg2">
                      <a:lumMod val="10000"/>
                    </a:schemeClr>
                  </a:solidFill>
                  <a:latin typeface="Arial" panose="020B0604020202020204" pitchFamily="34" charset="0"/>
                  <a:cs typeface="Arial" panose="020B0604020202020204" pitchFamily="34" charset="0"/>
                </a:rPr>
                <a:t>Naratīvā</a:t>
              </a:r>
              <a:r>
                <a:rPr lang="lv-LV" sz="1500" b="0" kern="1200" noProof="0" dirty="0">
                  <a:solidFill>
                    <a:schemeClr val="bg2">
                      <a:lumMod val="10000"/>
                    </a:schemeClr>
                  </a:solidFill>
                  <a:latin typeface="Arial" panose="020B0604020202020204" pitchFamily="34" charset="0"/>
                  <a:cs typeface="Arial" panose="020B0604020202020204" pitchFamily="34" charset="0"/>
                </a:rPr>
                <a:t> analīze (</a:t>
              </a:r>
              <a:r>
                <a:rPr lang="lv-LV" sz="1500" b="0" kern="1200" noProof="0" dirty="0" err="1">
                  <a:solidFill>
                    <a:schemeClr val="bg2">
                      <a:lumMod val="10000"/>
                    </a:schemeClr>
                  </a:solidFill>
                  <a:latin typeface="Arial" panose="020B0604020202020204" pitchFamily="34" charset="0"/>
                  <a:cs typeface="Arial" panose="020B0604020202020204" pitchFamily="34" charset="0"/>
                </a:rPr>
                <a:t>Crossley</a:t>
              </a:r>
              <a:r>
                <a:rPr lang="lv-LV" sz="1500" b="0" kern="1200" noProof="0" dirty="0">
                  <a:solidFill>
                    <a:schemeClr val="bg2">
                      <a:lumMod val="10000"/>
                    </a:schemeClr>
                  </a:solidFill>
                  <a:latin typeface="Arial" panose="020B0604020202020204" pitchFamily="34" charset="0"/>
                  <a:cs typeface="Arial" panose="020B0604020202020204" pitchFamily="34" charset="0"/>
                </a:rPr>
                <a:t>, 2000)</a:t>
              </a:r>
            </a:p>
            <a:p>
              <a:pPr marL="0" lvl="0" indent="0" algn="ctr" defTabSz="666750">
                <a:lnSpc>
                  <a:spcPct val="100000"/>
                </a:lnSpc>
                <a:spcBef>
                  <a:spcPct val="0"/>
                </a:spcBef>
                <a:spcAft>
                  <a:spcPct val="35000"/>
                </a:spcAft>
                <a:buNone/>
              </a:pPr>
              <a:r>
                <a:rPr lang="lv-LV" sz="1500" b="0" kern="1200" noProof="0" dirty="0">
                  <a:solidFill>
                    <a:schemeClr val="bg2">
                      <a:lumMod val="10000"/>
                    </a:schemeClr>
                  </a:solidFill>
                  <a:latin typeface="Arial" panose="020B0604020202020204" pitchFamily="34" charset="0"/>
                  <a:cs typeface="Arial" panose="020B0604020202020204" pitchFamily="34" charset="0"/>
                </a:rPr>
                <a:t>Kritisko incidentu tehnika</a:t>
              </a:r>
            </a:p>
            <a:p>
              <a:pPr marL="0" lvl="0" indent="0" algn="ctr" defTabSz="666750">
                <a:lnSpc>
                  <a:spcPct val="100000"/>
                </a:lnSpc>
                <a:spcBef>
                  <a:spcPct val="0"/>
                </a:spcBef>
                <a:spcAft>
                  <a:spcPct val="35000"/>
                </a:spcAft>
                <a:buNone/>
              </a:pPr>
              <a:r>
                <a:rPr lang="lv-LV" sz="1500" b="0" kern="1200" noProof="0" dirty="0">
                  <a:solidFill>
                    <a:schemeClr val="bg2">
                      <a:lumMod val="10000"/>
                    </a:schemeClr>
                  </a:solidFill>
                  <a:latin typeface="Arial" panose="020B0604020202020204" pitchFamily="34" charset="0"/>
                  <a:cs typeface="Arial" panose="020B0604020202020204" pitchFamily="34" charset="0"/>
                </a:rPr>
                <a:t>(</a:t>
              </a:r>
              <a:r>
                <a:rPr lang="lv-LV" sz="1500" b="0" kern="1200" noProof="0" dirty="0" err="1">
                  <a:solidFill>
                    <a:schemeClr val="bg2">
                      <a:lumMod val="10000"/>
                    </a:schemeClr>
                  </a:solidFill>
                  <a:latin typeface="Arial" panose="020B0604020202020204" pitchFamily="34" charset="0"/>
                  <a:cs typeface="Arial" panose="020B0604020202020204" pitchFamily="34" charset="0"/>
                </a:rPr>
                <a:t>Butterfield</a:t>
              </a:r>
              <a:r>
                <a:rPr lang="lv-LV" sz="1500" b="0" kern="1200" noProof="0" dirty="0">
                  <a:solidFill>
                    <a:schemeClr val="bg2">
                      <a:lumMod val="10000"/>
                    </a:schemeClr>
                  </a:solidFill>
                  <a:latin typeface="Arial" panose="020B0604020202020204" pitchFamily="34" charset="0"/>
                  <a:cs typeface="Arial" panose="020B0604020202020204" pitchFamily="34" charset="0"/>
                </a:rPr>
                <a:t>, 2006)</a:t>
              </a:r>
            </a:p>
          </p:txBody>
        </p:sp>
        <p:sp>
          <p:nvSpPr>
            <p:cNvPr id="19" name="Freeform: Shape 18">
              <a:extLst>
                <a:ext uri="{FF2B5EF4-FFF2-40B4-BE49-F238E27FC236}">
                  <a16:creationId xmlns:a16="http://schemas.microsoft.com/office/drawing/2014/main" id="{64D02FDC-855E-FD02-4DB6-55D11DCAB503}"/>
                </a:ext>
              </a:extLst>
            </p:cNvPr>
            <p:cNvSpPr/>
            <p:nvPr/>
          </p:nvSpPr>
          <p:spPr>
            <a:xfrm>
              <a:off x="8350213" y="3853784"/>
              <a:ext cx="3087964" cy="1852778"/>
            </a:xfrm>
            <a:custGeom>
              <a:avLst/>
              <a:gdLst>
                <a:gd name="connsiteX0" fmla="*/ 0 w 3087964"/>
                <a:gd name="connsiteY0" fmla="*/ 0 h 1852778"/>
                <a:gd name="connsiteX1" fmla="*/ 3087964 w 3087964"/>
                <a:gd name="connsiteY1" fmla="*/ 0 h 1852778"/>
                <a:gd name="connsiteX2" fmla="*/ 3087964 w 3087964"/>
                <a:gd name="connsiteY2" fmla="*/ 1852778 h 1852778"/>
                <a:gd name="connsiteX3" fmla="*/ 0 w 3087964"/>
                <a:gd name="connsiteY3" fmla="*/ 1852778 h 1852778"/>
                <a:gd name="connsiteX4" fmla="*/ 0 w 3087964"/>
                <a:gd name="connsiteY4" fmla="*/ 0 h 185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964" h="1852778">
                  <a:moveTo>
                    <a:pt x="0" y="0"/>
                  </a:moveTo>
                  <a:lnTo>
                    <a:pt x="3087964" y="0"/>
                  </a:lnTo>
                  <a:lnTo>
                    <a:pt x="3087964" y="1852778"/>
                  </a:lnTo>
                  <a:lnTo>
                    <a:pt x="0" y="1852778"/>
                  </a:lnTo>
                  <a:lnTo>
                    <a:pt x="0" y="0"/>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51313" tIns="158829" rIns="151313" bIns="158829" numCol="1" spcCol="1270" anchor="ctr" anchorCtr="0">
              <a:noAutofit/>
            </a:bodyPr>
            <a:lstStyle/>
            <a:p>
              <a:pPr marL="0" lvl="0" indent="0" algn="ctr" defTabSz="666750">
                <a:lnSpc>
                  <a:spcPct val="90000"/>
                </a:lnSpc>
                <a:spcBef>
                  <a:spcPct val="0"/>
                </a:spcBef>
                <a:spcAft>
                  <a:spcPct val="35000"/>
                </a:spcAft>
                <a:buNone/>
              </a:pPr>
              <a:r>
                <a:rPr lang="lv-LV" sz="1500" b="0" kern="1200" noProof="0" dirty="0">
                  <a:solidFill>
                    <a:schemeClr val="bg2">
                      <a:lumMod val="10000"/>
                    </a:schemeClr>
                  </a:solidFill>
                  <a:latin typeface="Arial" panose="020B0604020202020204" pitchFamily="34" charset="0"/>
                  <a:cs typeface="Arial" panose="020B0604020202020204" pitchFamily="34" charset="0"/>
                </a:rPr>
                <a:t>Individuālo gadījumu un gadījumu kopas vienlaicīga analīze</a:t>
              </a:r>
            </a:p>
            <a:p>
              <a:pPr marL="0" lvl="0" indent="0" algn="ctr" defTabSz="666750">
                <a:lnSpc>
                  <a:spcPct val="90000"/>
                </a:lnSpc>
                <a:spcBef>
                  <a:spcPct val="0"/>
                </a:spcBef>
                <a:spcAft>
                  <a:spcPct val="35000"/>
                </a:spcAft>
                <a:buNone/>
              </a:pPr>
              <a:r>
                <a:rPr lang="lv-LV" sz="1500" b="0" kern="1200" noProof="0" dirty="0">
                  <a:solidFill>
                    <a:schemeClr val="bg2">
                      <a:lumMod val="10000"/>
                    </a:schemeClr>
                  </a:solidFill>
                  <a:latin typeface="Arial" panose="020B0604020202020204" pitchFamily="34" charset="0"/>
                  <a:cs typeface="Arial" panose="020B0604020202020204" pitchFamily="34" charset="0"/>
                </a:rPr>
                <a:t>(</a:t>
              </a:r>
              <a:r>
                <a:rPr lang="lv-LV" sz="1500" b="0" kern="1200" noProof="0" dirty="0" err="1">
                  <a:solidFill>
                    <a:schemeClr val="bg2">
                      <a:lumMod val="10000"/>
                    </a:schemeClr>
                  </a:solidFill>
                  <a:latin typeface="Arial" panose="020B0604020202020204" pitchFamily="34" charset="0"/>
                  <a:cs typeface="Arial" panose="020B0604020202020204" pitchFamily="34" charset="0"/>
                </a:rPr>
                <a:t>Lionesa</a:t>
              </a:r>
              <a:r>
                <a:rPr lang="lv-LV" sz="1500" b="0" kern="1200" noProof="0" dirty="0">
                  <a:solidFill>
                    <a:schemeClr val="bg2">
                      <a:lumMod val="10000"/>
                    </a:schemeClr>
                  </a:solidFill>
                  <a:latin typeface="Arial" panose="020B0604020202020204" pitchFamily="34" charset="0"/>
                  <a:cs typeface="Arial" panose="020B0604020202020204" pitchFamily="34" charset="0"/>
                </a:rPr>
                <a:t> </a:t>
              </a:r>
              <a:r>
                <a:rPr lang="lv-LV" sz="1500" b="0" kern="1200" noProof="0" dirty="0" err="1">
                  <a:solidFill>
                    <a:schemeClr val="bg2">
                      <a:lumMod val="10000"/>
                    </a:schemeClr>
                  </a:solidFill>
                  <a:latin typeface="Arial" panose="020B0604020202020204" pitchFamily="34" charset="0"/>
                  <a:cs typeface="Arial" panose="020B0604020202020204" pitchFamily="34" charset="0"/>
                </a:rPr>
                <a:t>Eiresa</a:t>
              </a:r>
              <a:r>
                <a:rPr lang="lv-LV" sz="1500" b="0" kern="1200" noProof="0" dirty="0">
                  <a:solidFill>
                    <a:schemeClr val="bg2">
                      <a:lumMod val="10000"/>
                    </a:schemeClr>
                  </a:solidFill>
                  <a:latin typeface="Arial" panose="020B0604020202020204" pitchFamily="34" charset="0"/>
                  <a:cs typeface="Arial" panose="020B0604020202020204" pitchFamily="34" charset="0"/>
                </a:rPr>
                <a:t>)</a:t>
              </a:r>
            </a:p>
          </p:txBody>
        </p:sp>
      </p:grpSp>
      <p:sp>
        <p:nvSpPr>
          <p:cNvPr id="3" name="TextBox 2">
            <a:extLst>
              <a:ext uri="{FF2B5EF4-FFF2-40B4-BE49-F238E27FC236}">
                <a16:creationId xmlns:a16="http://schemas.microsoft.com/office/drawing/2014/main" id="{941068C8-BA31-17E9-4460-E7519FFD8385}"/>
              </a:ext>
            </a:extLst>
          </p:cNvPr>
          <p:cNvSpPr txBox="1"/>
          <p:nvPr/>
        </p:nvSpPr>
        <p:spPr>
          <a:xfrm>
            <a:off x="3170321" y="3160115"/>
            <a:ext cx="6443942" cy="338554"/>
          </a:xfrm>
          <a:prstGeom prst="rect">
            <a:avLst/>
          </a:prstGeom>
          <a:noFill/>
        </p:spPr>
        <p:txBody>
          <a:bodyPr wrap="square" rtlCol="0">
            <a:spAutoFit/>
          </a:bodyPr>
          <a:lstStyle/>
          <a:p>
            <a:r>
              <a:rPr lang="lv-LV" sz="1600" dirty="0">
                <a:solidFill>
                  <a:schemeClr val="bg2">
                    <a:lumMod val="10000"/>
                  </a:schemeClr>
                </a:solidFill>
                <a:latin typeface="Arial" panose="020B0604020202020204" pitchFamily="34" charset="0"/>
                <a:cs typeface="Arial" panose="020B0604020202020204" pitchFamily="34" charset="0"/>
              </a:rPr>
              <a:t>Dalībnieki: N= 17, Vecums (29 – 64), Sievietes – 59%, Vīrieši – 41%</a:t>
            </a:r>
          </a:p>
        </p:txBody>
      </p:sp>
      <p:sp>
        <p:nvSpPr>
          <p:cNvPr id="5" name="Rectangle 4">
            <a:extLst>
              <a:ext uri="{FF2B5EF4-FFF2-40B4-BE49-F238E27FC236}">
                <a16:creationId xmlns:a16="http://schemas.microsoft.com/office/drawing/2014/main" id="{C3086530-0A24-13C3-5C4F-20FE36FFB9BA}"/>
              </a:ext>
            </a:extLst>
          </p:cNvPr>
          <p:cNvSpPr/>
          <p:nvPr/>
        </p:nvSpPr>
        <p:spPr>
          <a:xfrm>
            <a:off x="7603067" y="5906256"/>
            <a:ext cx="4588933" cy="841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latin typeface="Arial" panose="020B0604020202020204" pitchFamily="34" charset="0"/>
            </a:endParaRPr>
          </a:p>
        </p:txBody>
      </p:sp>
    </p:spTree>
    <p:extLst>
      <p:ext uri="{BB962C8B-B14F-4D97-AF65-F5344CB8AC3E}">
        <p14:creationId xmlns:p14="http://schemas.microsoft.com/office/powerpoint/2010/main" val="1754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D0D2-55E9-45FF-FB84-7CD6FF3248C0}"/>
              </a:ext>
            </a:extLst>
          </p:cNvPr>
          <p:cNvSpPr>
            <a:spLocks noGrp="1"/>
          </p:cNvSpPr>
          <p:nvPr>
            <p:ph type="title"/>
          </p:nvPr>
        </p:nvSpPr>
        <p:spPr/>
        <p:txBody>
          <a:bodyPr>
            <a:normAutofit fontScale="90000"/>
          </a:bodyPr>
          <a:lstStyle/>
          <a:p>
            <a:pPr algn="ctr"/>
            <a:r>
              <a:rPr lang="en-US" dirty="0" err="1"/>
              <a:t>Rezultāti</a:t>
            </a:r>
            <a:r>
              <a:rPr lang="en-US" dirty="0"/>
              <a:t> (1/5)</a:t>
            </a:r>
            <a:br>
              <a:rPr lang="en-US" dirty="0"/>
            </a:br>
            <a:br>
              <a:rPr lang="lv-LV" dirty="0"/>
            </a:b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Kā HMS slimnieki </a:t>
            </a:r>
            <a:r>
              <a:rPr lang="en-US"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raksturo</a:t>
            </a: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sava </a:t>
            </a:r>
            <a:r>
              <a:rPr lang="lv-LV"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dzīvesspēka</a:t>
            </a: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lv-LV"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rašan</a:t>
            </a:r>
            <a:r>
              <a:rPr lang="en-US"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ās</a:t>
            </a:r>
            <a:r>
              <a:rPr lang="en-US"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pieredzi</a:t>
            </a:r>
            <a:r>
              <a:rPr lang="lv-LV" sz="2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br>
              <a:rPr lang="en-US" dirty="0"/>
            </a:br>
            <a:endParaRPr lang="lv-LV" dirty="0"/>
          </a:p>
        </p:txBody>
      </p:sp>
      <p:sp>
        <p:nvSpPr>
          <p:cNvPr id="3" name="Content Placeholder 2">
            <a:extLst>
              <a:ext uri="{FF2B5EF4-FFF2-40B4-BE49-F238E27FC236}">
                <a16:creationId xmlns:a16="http://schemas.microsoft.com/office/drawing/2014/main" id="{1893CA28-C490-F6AF-BB3A-89C58B5B2B19}"/>
              </a:ext>
            </a:extLst>
          </p:cNvPr>
          <p:cNvSpPr>
            <a:spLocks noGrp="1"/>
          </p:cNvSpPr>
          <p:nvPr>
            <p:ph idx="1"/>
          </p:nvPr>
        </p:nvSpPr>
        <p:spPr>
          <a:xfrm>
            <a:off x="969434" y="1878496"/>
            <a:ext cx="10141225" cy="3252228"/>
          </a:xfrm>
        </p:spPr>
        <p:txBody>
          <a:bodyPr/>
          <a:lstStyle/>
          <a:p>
            <a:pPr marL="285750" indent="-285750">
              <a:buFont typeface="Arial" panose="020B0604020202020204" pitchFamily="34" charset="0"/>
              <a:buChar char="•"/>
            </a:pPr>
            <a:endParaRPr lang="lv-LV" b="0" dirty="0">
              <a:solidFill>
                <a:schemeClr val="tx1"/>
              </a:solidFill>
            </a:endParaRPr>
          </a:p>
          <a:p>
            <a:pPr marL="285750" indent="-285750" algn="just">
              <a:buFont typeface="Arial" panose="020B0604020202020204" pitchFamily="34" charset="0"/>
              <a:buChar char="•"/>
            </a:pPr>
            <a:r>
              <a:rPr lang="lv-LV" sz="1700" b="0" dirty="0">
                <a:solidFill>
                  <a:schemeClr val="tx1"/>
                </a:solidFill>
              </a:rPr>
              <a:t>Kamēr sāpes ir paciešamas, veselības problēmas vairumā gadījumu tiek ignorētas, ārstēšana tiek uzsākta novēloti.</a:t>
            </a:r>
          </a:p>
          <a:p>
            <a:pPr marL="285750" indent="-285750" algn="just">
              <a:buFont typeface="Arial" panose="020B0604020202020204" pitchFamily="34" charset="0"/>
              <a:buChar char="•"/>
            </a:pPr>
            <a:r>
              <a:rPr lang="lv-LV" sz="1700" b="0" dirty="0" err="1">
                <a:solidFill>
                  <a:schemeClr val="tx1"/>
                </a:solidFill>
              </a:rPr>
              <a:t>Dzīvesspēks</a:t>
            </a:r>
            <a:r>
              <a:rPr lang="lv-LV" sz="1700" b="0" dirty="0">
                <a:solidFill>
                  <a:schemeClr val="tx1"/>
                </a:solidFill>
              </a:rPr>
              <a:t> attīstās pakāpeniski, pieaugot fiziskajām un emocionālajām ciešanām.</a:t>
            </a:r>
          </a:p>
          <a:p>
            <a:pPr marL="285750" indent="-285750" algn="just">
              <a:buFont typeface="Arial" panose="020B0604020202020204" pitchFamily="34" charset="0"/>
              <a:buChar char="•"/>
            </a:pPr>
            <a:r>
              <a:rPr lang="lv-LV" sz="1700" dirty="0">
                <a:solidFill>
                  <a:schemeClr val="tx1"/>
                </a:solidFill>
              </a:rPr>
              <a:t>Slimības sākumposmā bieži notiek “lēkāšana” no vienas sāpju mazināšanas metodes uz citu, cenšoties atrast efektīvāko.</a:t>
            </a:r>
          </a:p>
          <a:p>
            <a:pPr marL="285750" indent="-285750" algn="just">
              <a:buFont typeface="Arial" panose="020B0604020202020204" pitchFamily="34" charset="0"/>
              <a:buChar char="•"/>
            </a:pPr>
            <a:r>
              <a:rPr lang="lv-LV" sz="1700" dirty="0">
                <a:solidFill>
                  <a:schemeClr val="tx1"/>
                </a:solidFill>
              </a:rPr>
              <a:t>Slimnieki runā par un grūtībām samierināties ar sāpju </a:t>
            </a:r>
            <a:r>
              <a:rPr lang="lv-LV" sz="1700" dirty="0" err="1">
                <a:solidFill>
                  <a:schemeClr val="tx1"/>
                </a:solidFill>
              </a:rPr>
              <a:t>nepārejamību</a:t>
            </a:r>
            <a:r>
              <a:rPr lang="lv-LV" sz="1700" dirty="0">
                <a:solidFill>
                  <a:schemeClr val="tx1"/>
                </a:solidFill>
              </a:rPr>
              <a:t> un slimības radītajiem zaudējumiem.</a:t>
            </a:r>
          </a:p>
          <a:p>
            <a:pPr marL="285750" indent="-285750" algn="just">
              <a:buFont typeface="Arial" panose="020B0604020202020204" pitchFamily="34" charset="0"/>
              <a:buChar char="•"/>
            </a:pPr>
            <a:r>
              <a:rPr lang="lv-LV" sz="1700" b="0" dirty="0" err="1">
                <a:solidFill>
                  <a:schemeClr val="tx1"/>
                </a:solidFill>
              </a:rPr>
              <a:t>Naratīvais</a:t>
            </a:r>
            <a:r>
              <a:rPr lang="lv-LV" sz="1700" b="0" dirty="0">
                <a:solidFill>
                  <a:schemeClr val="tx1"/>
                </a:solidFill>
              </a:rPr>
              <a:t> tonis galvenokārt pesimistisks. </a:t>
            </a:r>
            <a:r>
              <a:rPr lang="lv-LV" sz="1700" dirty="0">
                <a:solidFill>
                  <a:schemeClr val="tx1"/>
                </a:solidFill>
              </a:rPr>
              <a:t>Veselības aprūpes speciālisti biežāk kā negatīvie tēli. </a:t>
            </a:r>
            <a:r>
              <a:rPr lang="lv-LV" sz="1700" dirty="0" err="1">
                <a:solidFill>
                  <a:schemeClr val="tx1"/>
                </a:solidFill>
              </a:rPr>
              <a:t>Naratīvu</a:t>
            </a:r>
            <a:r>
              <a:rPr lang="lv-LV" sz="1700" b="0" dirty="0">
                <a:solidFill>
                  <a:schemeClr val="tx1"/>
                </a:solidFill>
              </a:rPr>
              <a:t> raksturojošie atslēgas vārdi – šausmīgi, briesmīgi, bezspēcība, neziņa</a:t>
            </a:r>
            <a:r>
              <a:rPr lang="lv-LV" sz="1700" dirty="0">
                <a:solidFill>
                  <a:schemeClr val="tx1"/>
                </a:solidFill>
              </a:rPr>
              <a:t>, smagums.</a:t>
            </a:r>
            <a:endParaRPr lang="lv-LV" sz="1700" b="0" dirty="0">
              <a:solidFill>
                <a:schemeClr val="tx1"/>
              </a:solidFill>
            </a:endParaRPr>
          </a:p>
          <a:p>
            <a:pPr algn="just"/>
            <a:endParaRPr lang="lv-LV" sz="1700"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p:txBody>
      </p:sp>
      <p:pic>
        <p:nvPicPr>
          <p:cNvPr id="4" name="Graphic 1" descr="Open quotation mark">
            <a:extLst>
              <a:ext uri="{FF2B5EF4-FFF2-40B4-BE49-F238E27FC236}">
                <a16:creationId xmlns:a16="http://schemas.microsoft.com/office/drawing/2014/main" id="{69AE45D8-2AC2-53D9-B9EE-2CD8E0DF8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341" y="5047424"/>
            <a:ext cx="914400" cy="914400"/>
          </a:xfrm>
          <a:prstGeom prst="rect">
            <a:avLst/>
          </a:prstGeom>
        </p:spPr>
      </p:pic>
      <p:sp>
        <p:nvSpPr>
          <p:cNvPr id="6" name="TextBox 5">
            <a:extLst>
              <a:ext uri="{FF2B5EF4-FFF2-40B4-BE49-F238E27FC236}">
                <a16:creationId xmlns:a16="http://schemas.microsoft.com/office/drawing/2014/main" id="{D0818BE0-A0AF-7221-76E6-CC3B5299E73C}"/>
              </a:ext>
            </a:extLst>
          </p:cNvPr>
          <p:cNvSpPr txBox="1"/>
          <p:nvPr/>
        </p:nvSpPr>
        <p:spPr>
          <a:xfrm>
            <a:off x="1832113" y="5412189"/>
            <a:ext cx="8610600" cy="646331"/>
          </a:xfrm>
          <a:prstGeom prst="rect">
            <a:avLst/>
          </a:prstGeom>
          <a:noFill/>
        </p:spPr>
        <p:txBody>
          <a:bodyPr wrap="square" rtlCol="0">
            <a:spAutoFit/>
          </a:bodyPr>
          <a:lstStyle/>
          <a:p>
            <a:r>
              <a:rPr lang="lv-LV" sz="1800" i="1" kern="0" dirty="0">
                <a:effectLst/>
                <a:latin typeface="Times New Roman" panose="02020603050405020304" pitchFamily="18" charset="0"/>
                <a:ea typeface="Calibri" panose="020F0502020204030204" pitchFamily="34" charset="0"/>
              </a:rPr>
              <a:t>Bet tas ir šausmīgi grūti, ka tu nevari uzvilkt apavus</a:t>
            </a:r>
            <a:r>
              <a:rPr lang="en-US" sz="1800" i="1" kern="0" dirty="0">
                <a:effectLst/>
                <a:latin typeface="Times New Roman" panose="02020603050405020304" pitchFamily="18" charset="0"/>
                <a:ea typeface="Calibri" panose="020F0502020204030204" pitchFamily="34" charset="0"/>
              </a:rPr>
              <a:t>. (..) </a:t>
            </a:r>
            <a:r>
              <a:rPr lang="lv-LV" sz="1800" i="1" kern="0" dirty="0">
                <a:effectLst/>
                <a:latin typeface="Times New Roman" panose="02020603050405020304" pitchFamily="18" charset="0"/>
                <a:ea typeface="Calibri" panose="020F0502020204030204" pitchFamily="34" charset="0"/>
              </a:rPr>
              <a:t>Nu, ka tu nevari vairs nu tā kā sapucēties. Jo apavi ir ļoti svarīgi</a:t>
            </a:r>
            <a:r>
              <a:rPr lang="en-US" sz="1800" i="1" kern="0" dirty="0">
                <a:effectLst/>
                <a:latin typeface="Times New Roman" panose="02020603050405020304" pitchFamily="18" charset="0"/>
                <a:ea typeface="Calibri" panose="020F0502020204030204" pitchFamily="34" charset="0"/>
              </a:rPr>
              <a:t>.</a:t>
            </a:r>
            <a:r>
              <a:rPr lang="lv-LV" sz="1800" i="1" kern="0" dirty="0">
                <a:effectLst/>
                <a:latin typeface="Times New Roman" panose="02020603050405020304" pitchFamily="18" charset="0"/>
                <a:ea typeface="Calibri" panose="020F0502020204030204" pitchFamily="34" charset="0"/>
              </a:rPr>
              <a:t> Nu, psiholoģiski sāp, ka vairs nevarēsi tā vai šitā</a:t>
            </a:r>
            <a:r>
              <a:rPr lang="en-US" sz="1800" i="1" kern="0" dirty="0">
                <a:effectLst/>
                <a:latin typeface="Times New Roman" panose="02020603050405020304" pitchFamily="18" charset="0"/>
                <a:ea typeface="Calibri" panose="020F0502020204030204" pitchFamily="34" charset="0"/>
              </a:rPr>
              <a:t>.</a:t>
            </a:r>
            <a:endParaRPr lang="lv-LV" sz="1600" dirty="0">
              <a:latin typeface="Arial" panose="020B0604020202020204" pitchFamily="34" charset="0"/>
            </a:endParaRPr>
          </a:p>
        </p:txBody>
      </p:sp>
      <p:pic>
        <p:nvPicPr>
          <p:cNvPr id="7" name="Graphic 1" descr="Open quotation mark">
            <a:extLst>
              <a:ext uri="{FF2B5EF4-FFF2-40B4-BE49-F238E27FC236}">
                <a16:creationId xmlns:a16="http://schemas.microsoft.com/office/drawing/2014/main" id="{F4F8BA71-BF32-F327-28AF-13F2A2DA7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985513" y="5455878"/>
            <a:ext cx="914400" cy="914400"/>
          </a:xfrm>
          <a:prstGeom prst="rect">
            <a:avLst/>
          </a:prstGeom>
        </p:spPr>
      </p:pic>
    </p:spTree>
    <p:extLst>
      <p:ext uri="{BB962C8B-B14F-4D97-AF65-F5344CB8AC3E}">
        <p14:creationId xmlns:p14="http://schemas.microsoft.com/office/powerpoint/2010/main" val="341637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D23A23-8CED-0A6E-96B2-BECEF1D9890D}"/>
              </a:ext>
            </a:extLst>
          </p:cNvPr>
          <p:cNvSpPr/>
          <p:nvPr/>
        </p:nvSpPr>
        <p:spPr>
          <a:xfrm>
            <a:off x="0" y="0"/>
            <a:ext cx="12192000" cy="7065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latin typeface="Arial" panose="020B0604020202020204" pitchFamily="34" charset="0"/>
            </a:endParaRPr>
          </a:p>
        </p:txBody>
      </p:sp>
      <p:graphicFrame>
        <p:nvGraphicFramePr>
          <p:cNvPr id="6" name="Diagram 5">
            <a:extLst>
              <a:ext uri="{FF2B5EF4-FFF2-40B4-BE49-F238E27FC236}">
                <a16:creationId xmlns:a16="http://schemas.microsoft.com/office/drawing/2014/main" id="{EEAE4344-C83C-D0DD-75E3-2789F78EC3B0}"/>
              </a:ext>
            </a:extLst>
          </p:cNvPr>
          <p:cNvGraphicFramePr/>
          <p:nvPr/>
        </p:nvGraphicFramePr>
        <p:xfrm>
          <a:off x="1704445" y="1395899"/>
          <a:ext cx="7972425" cy="566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E5E4EA8-6494-C100-7968-EF9658608D1A}"/>
              </a:ext>
            </a:extLst>
          </p:cNvPr>
          <p:cNvSpPr txBox="1"/>
          <p:nvPr/>
        </p:nvSpPr>
        <p:spPr>
          <a:xfrm>
            <a:off x="780772" y="5330456"/>
            <a:ext cx="1596602" cy="338554"/>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Informatīvais</a:t>
            </a:r>
            <a:endParaRPr lang="lv-LV"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8546C3-1CC8-7FEF-13AF-8FC6568736B0}"/>
              </a:ext>
            </a:extLst>
          </p:cNvPr>
          <p:cNvSpPr txBox="1"/>
          <p:nvPr/>
        </p:nvSpPr>
        <p:spPr>
          <a:xfrm>
            <a:off x="838608" y="4406169"/>
            <a:ext cx="1480930" cy="338554"/>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Sociālais</a:t>
            </a:r>
            <a:endParaRPr lang="lv-LV"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0D9C0D-695E-5158-D6EA-13F103FA7F83}"/>
              </a:ext>
            </a:extLst>
          </p:cNvPr>
          <p:cNvSpPr txBox="1"/>
          <p:nvPr/>
        </p:nvSpPr>
        <p:spPr>
          <a:xfrm>
            <a:off x="838608" y="3360777"/>
            <a:ext cx="1596602" cy="584775"/>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Kognitīvi emocionālais</a:t>
            </a:r>
          </a:p>
        </p:txBody>
      </p:sp>
      <p:sp>
        <p:nvSpPr>
          <p:cNvPr id="10" name="TextBox 9">
            <a:extLst>
              <a:ext uri="{FF2B5EF4-FFF2-40B4-BE49-F238E27FC236}">
                <a16:creationId xmlns:a16="http://schemas.microsoft.com/office/drawing/2014/main" id="{BFF53A70-80F8-3662-1758-5B62FADDF8E4}"/>
              </a:ext>
            </a:extLst>
          </p:cNvPr>
          <p:cNvSpPr txBox="1"/>
          <p:nvPr/>
        </p:nvSpPr>
        <p:spPr>
          <a:xfrm>
            <a:off x="838608" y="2622638"/>
            <a:ext cx="1480930" cy="338554"/>
          </a:xfrm>
          <a:prstGeom prst="rect">
            <a:avLst/>
          </a:prstGeom>
          <a:noFill/>
        </p:spPr>
        <p:txBody>
          <a:bodyPr wrap="square" rtlCol="0">
            <a:spAutoFit/>
          </a:bodyPr>
          <a:lstStyle/>
          <a:p>
            <a:r>
              <a:rPr lang="lv-LV" sz="1600" dirty="0">
                <a:latin typeface="Arial" panose="020B0604020202020204" pitchFamily="34" charset="0"/>
                <a:cs typeface="Arial" panose="020B0604020202020204" pitchFamily="34" charset="0"/>
              </a:rPr>
              <a:t>Fiziskais</a:t>
            </a:r>
            <a:endParaRPr lang="lv-LV"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BA5F8AF-9721-87E0-045E-84572AEF17EF}"/>
              </a:ext>
            </a:extLst>
          </p:cNvPr>
          <p:cNvSpPr txBox="1">
            <a:spLocks/>
          </p:cNvSpPr>
          <p:nvPr/>
        </p:nvSpPr>
        <p:spPr>
          <a:xfrm>
            <a:off x="865697" y="503023"/>
            <a:ext cx="10515600" cy="1036714"/>
          </a:xfrm>
          <a:prstGeom prst="rect">
            <a:avLst/>
          </a:prstGeom>
        </p:spPr>
        <p:txBody>
          <a:bodyPr vert="horz" lIns="0" tIns="0" rIns="0" bIns="0" rtlCol="0" anchor="t" anchorCtr="0">
            <a:normAutofit fontScale="67500" lnSpcReduction="20000"/>
          </a:bodyPr>
          <a:lstStyle>
            <a:lvl1pPr algn="l" defTabSz="914400" rtl="0" eaLnBrk="1" latinLnBrk="0" hangingPunct="1">
              <a:lnSpc>
                <a:spcPct val="90000"/>
              </a:lnSpc>
              <a:spcBef>
                <a:spcPct val="0"/>
              </a:spcBef>
              <a:buNone/>
              <a:defRPr sz="2800" b="1" kern="1200">
                <a:solidFill>
                  <a:srgbClr val="8E001C"/>
                </a:solidFill>
                <a:latin typeface="Arial" panose="020B0604020202020204" pitchFamily="34" charset="0"/>
                <a:ea typeface="+mj-ea"/>
                <a:cs typeface="Arial" panose="020B0604020202020204" pitchFamily="34" charset="0"/>
              </a:defRPr>
            </a:lvl1pPr>
          </a:lstStyle>
          <a:p>
            <a:pPr algn="ctr"/>
            <a:r>
              <a:rPr lang="en-US" sz="4100" dirty="0" err="1"/>
              <a:t>Rezultāti</a:t>
            </a:r>
            <a:r>
              <a:rPr lang="en-US" sz="4100" dirty="0"/>
              <a:t> (2/5)</a:t>
            </a:r>
            <a:br>
              <a:rPr lang="en-US" dirty="0"/>
            </a:br>
            <a:br>
              <a:rPr lang="lv-LV" dirty="0"/>
            </a:br>
            <a:r>
              <a:rPr lang="lv-LV" b="0" dirty="0">
                <a:solidFill>
                  <a:schemeClr val="tx1"/>
                </a:solidFill>
                <a:ea typeface="Times New Roman" panose="02020603050405020304" pitchFamily="18" charset="0"/>
              </a:rPr>
              <a:t>Kā HMS slimnieki raksturo faktorus, kas ir palīdzējuši vai traucējuši rasties </a:t>
            </a:r>
            <a:r>
              <a:rPr lang="lv-LV" b="0" dirty="0" err="1">
                <a:solidFill>
                  <a:schemeClr val="tx1"/>
                </a:solidFill>
                <a:ea typeface="Times New Roman" panose="02020603050405020304" pitchFamily="18" charset="0"/>
              </a:rPr>
              <a:t>dzīvesspēkam</a:t>
            </a:r>
            <a:r>
              <a:rPr lang="lv-LV" b="0" dirty="0">
                <a:solidFill>
                  <a:schemeClr val="tx1"/>
                </a:solidFill>
                <a:ea typeface="Times New Roman" panose="02020603050405020304" pitchFamily="18" charset="0"/>
              </a:rPr>
              <a:t>?</a:t>
            </a:r>
            <a:br>
              <a:rPr lang="en-US" b="0" dirty="0">
                <a:solidFill>
                  <a:schemeClr val="tx1"/>
                </a:solidFill>
                <a:ea typeface="Times New Roman" panose="02020603050405020304" pitchFamily="18" charset="0"/>
              </a:rPr>
            </a:br>
            <a:endParaRPr lang="lv-LV" dirty="0"/>
          </a:p>
        </p:txBody>
      </p:sp>
      <p:grpSp>
        <p:nvGrpSpPr>
          <p:cNvPr id="12" name="Group 11">
            <a:extLst>
              <a:ext uri="{FF2B5EF4-FFF2-40B4-BE49-F238E27FC236}">
                <a16:creationId xmlns:a16="http://schemas.microsoft.com/office/drawing/2014/main" id="{EB2E9E54-9DCA-60F1-306B-72113029050F}"/>
              </a:ext>
            </a:extLst>
          </p:cNvPr>
          <p:cNvGrpSpPr/>
          <p:nvPr/>
        </p:nvGrpSpPr>
        <p:grpSpPr>
          <a:xfrm>
            <a:off x="9738251" y="1750527"/>
            <a:ext cx="1842040" cy="543449"/>
            <a:chOff x="10668054" y="-1286380"/>
            <a:chExt cx="2517889" cy="543449"/>
          </a:xfrm>
        </p:grpSpPr>
        <p:sp>
          <p:nvSpPr>
            <p:cNvPr id="13" name="Rounded Rectangle 12">
              <a:extLst>
                <a:ext uri="{FF2B5EF4-FFF2-40B4-BE49-F238E27FC236}">
                  <a16:creationId xmlns:a16="http://schemas.microsoft.com/office/drawing/2014/main" id="{DAAC497B-B582-04C7-DCEE-4D684C7711B9}"/>
                </a:ext>
              </a:extLst>
            </p:cNvPr>
            <p:cNvSpPr/>
            <p:nvPr/>
          </p:nvSpPr>
          <p:spPr>
            <a:xfrm>
              <a:off x="10668054" y="-1286380"/>
              <a:ext cx="2517889" cy="543449"/>
            </a:xfrm>
            <a:prstGeom prst="roundRect">
              <a:avLst>
                <a:gd name="adj" fmla="val 10000"/>
              </a:avLst>
            </a:prstGeom>
            <a:solidFill>
              <a:schemeClr val="bg2">
                <a:lumMod val="9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lv-LV" dirty="0">
                <a:latin typeface="Arial" panose="020B0604020202020204" pitchFamily="34" charset="0"/>
              </a:endParaRPr>
            </a:p>
          </p:txBody>
        </p:sp>
        <p:sp>
          <p:nvSpPr>
            <p:cNvPr id="14" name="Rounded Rectangle 4">
              <a:extLst>
                <a:ext uri="{FF2B5EF4-FFF2-40B4-BE49-F238E27FC236}">
                  <a16:creationId xmlns:a16="http://schemas.microsoft.com/office/drawing/2014/main" id="{CF6FCECA-C612-0DB7-47D1-123F4BBB7D7B}"/>
                </a:ext>
              </a:extLst>
            </p:cNvPr>
            <p:cNvSpPr txBox="1"/>
            <p:nvPr/>
          </p:nvSpPr>
          <p:spPr>
            <a:xfrm>
              <a:off x="10699888" y="-1254546"/>
              <a:ext cx="2486055" cy="5116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00" dirty="0" err="1">
                  <a:solidFill>
                    <a:schemeClr val="tx1"/>
                  </a:solidFill>
                  <a:effectLst/>
                  <a:latin typeface="Arial" panose="020B0604020202020204" pitchFamily="34" charset="0"/>
                </a:rPr>
                <a:t>Ambivalentie</a:t>
              </a:r>
              <a:r>
                <a:rPr lang="lv-LV" sz="1800" kern="1200" noProof="0" dirty="0">
                  <a:latin typeface="Arial" panose="020B0604020202020204" pitchFamily="34" charset="0"/>
                  <a:cs typeface="Arial" panose="020B0604020202020204" pitchFamily="34" charset="0"/>
                </a:rPr>
                <a:t> faktori</a:t>
              </a:r>
            </a:p>
          </p:txBody>
        </p:sp>
      </p:grpSp>
      <p:sp>
        <p:nvSpPr>
          <p:cNvPr id="15" name="Rounded Rectangle 14">
            <a:extLst>
              <a:ext uri="{FF2B5EF4-FFF2-40B4-BE49-F238E27FC236}">
                <a16:creationId xmlns:a16="http://schemas.microsoft.com/office/drawing/2014/main" id="{6ECAB4B6-A098-8072-35A6-136355ACF6A9}"/>
              </a:ext>
            </a:extLst>
          </p:cNvPr>
          <p:cNvSpPr/>
          <p:nvPr/>
        </p:nvSpPr>
        <p:spPr>
          <a:xfrm>
            <a:off x="9618871" y="2612618"/>
            <a:ext cx="2080801" cy="329569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ts val="1188"/>
              </a:spcAft>
            </a:pPr>
            <a:endParaRPr lang="lv-LV" sz="1400" kern="100" dirty="0">
              <a:solidFill>
                <a:schemeClr val="bg1"/>
              </a:solidFill>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en-US" sz="1400" kern="100" dirty="0" err="1">
                <a:solidFill>
                  <a:schemeClr val="bg1"/>
                </a:solidFill>
                <a:latin typeface="Arial" panose="020B0604020202020204" pitchFamily="34" charset="0"/>
                <a:cs typeface="Arial" panose="020B0604020202020204" pitchFamily="34" charset="0"/>
              </a:rPr>
              <a:t>Līdzšinējo</a:t>
            </a:r>
            <a:r>
              <a:rPr lang="en-US" sz="1400" kern="100" dirty="0">
                <a:solidFill>
                  <a:schemeClr val="bg1"/>
                </a:solidFill>
                <a:latin typeface="Arial" panose="020B0604020202020204" pitchFamily="34" charset="0"/>
                <a:cs typeface="Arial" panose="020B0604020202020204" pitchFamily="34" charset="0"/>
              </a:rPr>
              <a:t> </a:t>
            </a:r>
            <a:r>
              <a:rPr lang="en-US" sz="1400" kern="100" dirty="0" err="1">
                <a:solidFill>
                  <a:schemeClr val="bg1"/>
                </a:solidFill>
                <a:latin typeface="Arial" panose="020B0604020202020204" pitchFamily="34" charset="0"/>
                <a:cs typeface="Arial" panose="020B0604020202020204" pitchFamily="34" charset="0"/>
              </a:rPr>
              <a:t>grūtību</a:t>
            </a:r>
            <a:r>
              <a:rPr lang="en-US" sz="1400" kern="100" dirty="0">
                <a:solidFill>
                  <a:schemeClr val="bg1"/>
                </a:solidFill>
                <a:latin typeface="Arial" panose="020B0604020202020204" pitchFamily="34" charset="0"/>
                <a:cs typeface="Arial" panose="020B0604020202020204" pitchFamily="34" charset="0"/>
              </a:rPr>
              <a:t> </a:t>
            </a:r>
            <a:r>
              <a:rPr lang="en-US" sz="1400" kern="100" dirty="0" err="1">
                <a:solidFill>
                  <a:schemeClr val="bg1"/>
                </a:solidFill>
                <a:latin typeface="Arial" panose="020B0604020202020204" pitchFamily="34" charset="0"/>
                <a:cs typeface="Arial" panose="020B0604020202020204" pitchFamily="34" charset="0"/>
              </a:rPr>
              <a:t>ietekme</a:t>
            </a:r>
            <a:endParaRPr lang="lv-LV" sz="1400" b="0" kern="100" dirty="0">
              <a:solidFill>
                <a:schemeClr val="bg1"/>
              </a:solidFill>
              <a:effectLst/>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lv-LV" sz="1400" b="0" kern="100" dirty="0">
                <a:solidFill>
                  <a:schemeClr val="bg1"/>
                </a:solidFill>
                <a:effectLst/>
                <a:latin typeface="Arial" panose="020B0604020202020204" pitchFamily="34" charset="0"/>
                <a:cs typeface="Arial" panose="020B0604020202020204" pitchFamily="34" charset="0"/>
              </a:rPr>
              <a:t>Spēja atzīt vājumu</a:t>
            </a:r>
          </a:p>
          <a:p>
            <a:pPr algn="ctr" defTabSz="622300">
              <a:lnSpc>
                <a:spcPct val="90000"/>
              </a:lnSpc>
              <a:spcBef>
                <a:spcPct val="0"/>
              </a:spcBef>
              <a:spcAft>
                <a:spcPts val="1188"/>
              </a:spcAft>
            </a:pPr>
            <a:r>
              <a:rPr lang="lv-LV" sz="1400" b="0" kern="100" dirty="0" err="1">
                <a:solidFill>
                  <a:schemeClr val="bg1"/>
                </a:solidFill>
                <a:effectLst/>
                <a:latin typeface="Arial" panose="020B0604020202020204" pitchFamily="34" charset="0"/>
                <a:cs typeface="Arial" panose="020B0604020202020204" pitchFamily="34" charset="0"/>
              </a:rPr>
              <a:t>Atvērtība</a:t>
            </a:r>
            <a:r>
              <a:rPr lang="lv-LV" sz="1400" b="0" kern="100" dirty="0">
                <a:solidFill>
                  <a:schemeClr val="bg1"/>
                </a:solidFill>
                <a:effectLst/>
                <a:latin typeface="Arial" panose="020B0604020202020204" pitchFamily="34" charset="0"/>
                <a:cs typeface="Arial" panose="020B0604020202020204" pitchFamily="34" charset="0"/>
              </a:rPr>
              <a:t> jaunām pieredzēm  </a:t>
            </a:r>
          </a:p>
          <a:p>
            <a:pPr algn="ctr" defTabSz="622300">
              <a:lnSpc>
                <a:spcPct val="90000"/>
              </a:lnSpc>
              <a:spcBef>
                <a:spcPct val="0"/>
              </a:spcBef>
              <a:spcAft>
                <a:spcPts val="1188"/>
              </a:spcAft>
            </a:pPr>
            <a:r>
              <a:rPr lang="lv-LV" sz="1400" b="0" kern="100" dirty="0">
                <a:solidFill>
                  <a:schemeClr val="bg1"/>
                </a:solidFill>
                <a:effectLst/>
                <a:latin typeface="Arial" panose="020B0604020202020204" pitchFamily="34" charset="0"/>
                <a:cs typeface="Arial" panose="020B0604020202020204" pitchFamily="34" charset="0"/>
              </a:rPr>
              <a:t>Medikamentu lietošanas paradumi </a:t>
            </a:r>
          </a:p>
          <a:p>
            <a:pPr algn="ctr" defTabSz="622300">
              <a:lnSpc>
                <a:spcPct val="90000"/>
              </a:lnSpc>
              <a:spcBef>
                <a:spcPct val="0"/>
              </a:spcBef>
              <a:spcAft>
                <a:spcPts val="1188"/>
              </a:spcAft>
            </a:pPr>
            <a:r>
              <a:rPr lang="en-US" sz="1400" kern="1200" noProof="0" dirty="0" err="1">
                <a:solidFill>
                  <a:schemeClr val="bg1"/>
                </a:solidFill>
                <a:latin typeface="Arial" panose="020B0604020202020204" pitchFamily="34" charset="0"/>
                <a:cs typeface="Arial" panose="020B0604020202020204" pitchFamily="34" charset="0"/>
              </a:rPr>
              <a:t>Tuvinieku</a:t>
            </a:r>
            <a:r>
              <a:rPr lang="en-US" sz="1400" kern="1200" noProof="0" dirty="0">
                <a:solidFill>
                  <a:schemeClr val="bg1"/>
                </a:solidFill>
                <a:latin typeface="Arial" panose="020B0604020202020204" pitchFamily="34" charset="0"/>
                <a:cs typeface="Arial" panose="020B0604020202020204" pitchFamily="34" charset="0"/>
              </a:rPr>
              <a:t> </a:t>
            </a:r>
            <a:r>
              <a:rPr lang="en-US" sz="1400" kern="1200" noProof="0" dirty="0" err="1">
                <a:solidFill>
                  <a:schemeClr val="bg1"/>
                </a:solidFill>
                <a:latin typeface="Arial" panose="020B0604020202020204" pitchFamily="34" charset="0"/>
                <a:cs typeface="Arial" panose="020B0604020202020204" pitchFamily="34" charset="0"/>
              </a:rPr>
              <a:t>rūpes</a:t>
            </a:r>
            <a:endParaRPr lang="lv-LV" sz="1400" kern="1200" noProof="0" dirty="0">
              <a:solidFill>
                <a:schemeClr val="bg1"/>
              </a:solidFill>
              <a:latin typeface="Arial" panose="020B0604020202020204" pitchFamily="34" charset="0"/>
              <a:cs typeface="Arial" panose="020B0604020202020204" pitchFamily="34" charset="0"/>
            </a:endParaRPr>
          </a:p>
          <a:p>
            <a:pPr algn="ctr" defTabSz="622300">
              <a:lnSpc>
                <a:spcPct val="90000"/>
              </a:lnSpc>
              <a:spcBef>
                <a:spcPct val="0"/>
              </a:spcBef>
              <a:spcAft>
                <a:spcPts val="1188"/>
              </a:spcAft>
            </a:pPr>
            <a:r>
              <a:rPr lang="lv-LV" sz="1400" kern="1200" noProof="0" dirty="0">
                <a:solidFill>
                  <a:schemeClr val="bg1"/>
                </a:solidFill>
                <a:latin typeface="Arial" panose="020B0604020202020204" pitchFamily="34" charset="0"/>
                <a:cs typeface="Arial" panose="020B0604020202020204" pitchFamily="34" charset="0"/>
              </a:rPr>
              <a:t> Netradicionālo metožu izmantošana </a:t>
            </a:r>
          </a:p>
          <a:p>
            <a:pPr algn="ctr"/>
            <a:endParaRPr lang="lv-LV" sz="1400" dirty="0">
              <a:latin typeface="Arial" panose="020B0604020202020204" pitchFamily="34" charset="0"/>
            </a:endParaRPr>
          </a:p>
        </p:txBody>
      </p:sp>
    </p:spTree>
    <p:extLst>
      <p:ext uri="{BB962C8B-B14F-4D97-AF65-F5344CB8AC3E}">
        <p14:creationId xmlns:p14="http://schemas.microsoft.com/office/powerpoint/2010/main" val="36329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2656-CC07-1625-527E-6337D5AB1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1C971-AD2D-4F76-8938-24DB741CD05B}"/>
              </a:ext>
            </a:extLst>
          </p:cNvPr>
          <p:cNvSpPr>
            <a:spLocks noGrp="1"/>
          </p:cNvSpPr>
          <p:nvPr>
            <p:ph type="title"/>
          </p:nvPr>
        </p:nvSpPr>
        <p:spPr/>
        <p:txBody>
          <a:bodyPr>
            <a:normAutofit fontScale="90000"/>
          </a:bodyPr>
          <a:lstStyle/>
          <a:p>
            <a:pPr algn="ctr"/>
            <a:r>
              <a:rPr lang="en-US" dirty="0" err="1"/>
              <a:t>Rezultāti</a:t>
            </a:r>
            <a:r>
              <a:rPr lang="en-US" dirty="0"/>
              <a:t> (3/5)</a:t>
            </a:r>
            <a:br>
              <a:rPr lang="en-US" dirty="0"/>
            </a:br>
            <a:br>
              <a:rPr lang="lv-LV" dirty="0"/>
            </a:br>
            <a:r>
              <a:rPr lang="lv-LV" b="0" dirty="0">
                <a:solidFill>
                  <a:schemeClr val="tx1"/>
                </a:solidFill>
              </a:rPr>
              <a:t>Kas raksturo HMS slimnieku </a:t>
            </a:r>
            <a:r>
              <a:rPr lang="lv-LV" b="0" dirty="0" err="1">
                <a:solidFill>
                  <a:schemeClr val="tx1"/>
                </a:solidFill>
              </a:rPr>
              <a:t>dzīvesspēka</a:t>
            </a:r>
            <a:r>
              <a:rPr lang="lv-LV" b="0" dirty="0">
                <a:solidFill>
                  <a:schemeClr val="tx1"/>
                </a:solidFill>
              </a:rPr>
              <a:t> izmaiņas slimības gaitā?</a:t>
            </a:r>
            <a:br>
              <a:rPr lang="lv-LV" b="0" dirty="0">
                <a:solidFill>
                  <a:schemeClr val="tx1"/>
                </a:solidFill>
              </a:rPr>
            </a:br>
            <a:endParaRPr lang="lv-LV" b="0" dirty="0">
              <a:solidFill>
                <a:schemeClr val="tx1"/>
              </a:solidFill>
            </a:endParaRPr>
          </a:p>
        </p:txBody>
      </p:sp>
      <p:sp>
        <p:nvSpPr>
          <p:cNvPr id="3" name="Content Placeholder 2">
            <a:extLst>
              <a:ext uri="{FF2B5EF4-FFF2-40B4-BE49-F238E27FC236}">
                <a16:creationId xmlns:a16="http://schemas.microsoft.com/office/drawing/2014/main" id="{0384DBBA-E3EA-EBCE-752D-72E561069AA5}"/>
              </a:ext>
            </a:extLst>
          </p:cNvPr>
          <p:cNvSpPr>
            <a:spLocks noGrp="1"/>
          </p:cNvSpPr>
          <p:nvPr>
            <p:ph idx="1"/>
          </p:nvPr>
        </p:nvSpPr>
        <p:spPr>
          <a:xfrm>
            <a:off x="1049866" y="1878496"/>
            <a:ext cx="9972630" cy="2835374"/>
          </a:xfrm>
        </p:spPr>
        <p:txBody>
          <a:bodyPr>
            <a:normAutofit lnSpcReduction="10000"/>
          </a:bodyPr>
          <a:lstStyle/>
          <a:p>
            <a:pPr marL="285750" indent="-285750">
              <a:buFont typeface="Arial" panose="020B0604020202020204" pitchFamily="34" charset="0"/>
              <a:buChar char="•"/>
            </a:pPr>
            <a:endParaRPr lang="lv-LV" dirty="0"/>
          </a:p>
          <a:p>
            <a:pPr marL="285750" indent="-285750" algn="just">
              <a:buFont typeface="Arial" panose="020B0604020202020204" pitchFamily="34" charset="0"/>
              <a:buChar char="•"/>
            </a:pPr>
            <a:r>
              <a:rPr lang="lv-LV" sz="1700" b="0" dirty="0" err="1">
                <a:solidFill>
                  <a:schemeClr val="tx1"/>
                </a:solidFill>
                <a:cs typeface="Arial" panose="020B0604020202020204" pitchFamily="34" charset="0"/>
              </a:rPr>
              <a:t>Dzīvesspēka</a:t>
            </a:r>
            <a:r>
              <a:rPr lang="lv-LV" sz="1700" b="0" dirty="0">
                <a:solidFill>
                  <a:schemeClr val="tx1"/>
                </a:solidFill>
                <a:cs typeface="Arial" panose="020B0604020202020204" pitchFamily="34" charset="0"/>
              </a:rPr>
              <a:t> attīstībā vērojami vairāki kāpumi un kritumi. </a:t>
            </a:r>
            <a:r>
              <a:rPr lang="lv-LV" sz="1700" dirty="0">
                <a:solidFill>
                  <a:schemeClr val="tx1"/>
                </a:solidFill>
                <a:cs typeface="Arial" panose="020B0604020202020204" pitchFamily="34" charset="0"/>
              </a:rPr>
              <a:t>Visstraujākās </a:t>
            </a:r>
            <a:r>
              <a:rPr lang="lv-LV" sz="1700" dirty="0" err="1">
                <a:solidFill>
                  <a:schemeClr val="tx1"/>
                </a:solidFill>
                <a:cs typeface="Arial" panose="020B0604020202020204" pitchFamily="34" charset="0"/>
              </a:rPr>
              <a:t>dzīvesspēka</a:t>
            </a:r>
            <a:r>
              <a:rPr lang="lv-LV" sz="1700" dirty="0">
                <a:solidFill>
                  <a:schemeClr val="tx1"/>
                </a:solidFill>
                <a:cs typeface="Arial" panose="020B0604020202020204" pitchFamily="34" charset="0"/>
              </a:rPr>
              <a:t> izmaiņas noris slimības sākumposmā un </a:t>
            </a:r>
            <a:r>
              <a:rPr lang="lv-LV" sz="1700" dirty="0" err="1">
                <a:solidFill>
                  <a:schemeClr val="tx1"/>
                </a:solidFill>
                <a:cs typeface="Arial" panose="020B0604020202020204" pitchFamily="34" charset="0"/>
              </a:rPr>
              <a:t>vidusposmā</a:t>
            </a:r>
            <a:r>
              <a:rPr lang="lv-LV" sz="1700" dirty="0">
                <a:solidFill>
                  <a:schemeClr val="tx1"/>
                </a:solidFill>
                <a:cs typeface="Arial" panose="020B0604020202020204" pitchFamily="34" charset="0"/>
              </a:rPr>
              <a:t>. Ilgstoši dzīvojot ar sāpēm </a:t>
            </a:r>
            <a:r>
              <a:rPr lang="lv-LV" sz="1700" dirty="0" err="1">
                <a:solidFill>
                  <a:schemeClr val="tx1"/>
                </a:solidFill>
                <a:cs typeface="Arial" panose="020B0604020202020204" pitchFamily="34" charset="0"/>
              </a:rPr>
              <a:t>dzīvesspēka</a:t>
            </a:r>
            <a:r>
              <a:rPr lang="lv-LV" sz="1700" dirty="0">
                <a:solidFill>
                  <a:schemeClr val="tx1"/>
                </a:solidFill>
                <a:cs typeface="Arial" panose="020B0604020202020204" pitchFamily="34" charset="0"/>
              </a:rPr>
              <a:t> kāpumi un kritumi vairs nav tik izteikti.</a:t>
            </a:r>
          </a:p>
          <a:p>
            <a:pPr marL="285750" indent="-285750" algn="just">
              <a:buFont typeface="Arial" panose="020B0604020202020204" pitchFamily="34" charset="0"/>
              <a:buChar char="•"/>
            </a:pPr>
            <a:r>
              <a:rPr lang="lv-LV" sz="1700" b="0" dirty="0" err="1">
                <a:solidFill>
                  <a:schemeClr val="tx1"/>
                </a:solidFill>
                <a:cs typeface="Arial" panose="020B0604020202020204" pitchFamily="34" charset="0"/>
              </a:rPr>
              <a:t>Dzīvesspēks</a:t>
            </a:r>
            <a:r>
              <a:rPr lang="lv-LV" sz="1700" b="0" dirty="0">
                <a:solidFill>
                  <a:schemeClr val="tx1"/>
                </a:solidFill>
                <a:cs typeface="Arial" panose="020B0604020202020204" pitchFamily="34" charset="0"/>
              </a:rPr>
              <a:t> mainās atkarībā no slimības gaitas, cilvēka domāšanas, dzīvesveida izmaiņām un viņam pieejamajiem resursiem.</a:t>
            </a:r>
          </a:p>
          <a:p>
            <a:pPr marL="285750" indent="-285750" algn="just">
              <a:buFont typeface="Arial" panose="020B0604020202020204" pitchFamily="34" charset="0"/>
              <a:buChar char="•"/>
            </a:pPr>
            <a:r>
              <a:rPr lang="lv-LV" sz="1700" dirty="0">
                <a:solidFill>
                  <a:schemeClr val="tx1"/>
                </a:solidFill>
                <a:cs typeface="Arial" panose="020B0604020202020204" pitchFamily="34" charset="0"/>
              </a:rPr>
              <a:t>Bezcerība, tuvu attiecību iziršana un nespēja samierināties ar slimības radītajiem zaudējumiem -  kritiskie incidenti, kas būtiski pazemina </a:t>
            </a:r>
            <a:r>
              <a:rPr lang="lv-LV" sz="1700" dirty="0" err="1">
                <a:solidFill>
                  <a:schemeClr val="tx1"/>
                </a:solidFill>
                <a:cs typeface="Arial" panose="020B0604020202020204" pitchFamily="34" charset="0"/>
              </a:rPr>
              <a:t>dzīvesspēku</a:t>
            </a:r>
            <a:r>
              <a:rPr lang="lv-LV" sz="1700" dirty="0">
                <a:solidFill>
                  <a:schemeClr val="tx1"/>
                </a:solidFill>
                <a:cs typeface="Arial" panose="020B0604020202020204" pitchFamily="34" charset="0"/>
              </a:rPr>
              <a:t>.</a:t>
            </a:r>
          </a:p>
          <a:p>
            <a:pPr marL="285750" indent="-285750" algn="just">
              <a:buFont typeface="Arial" panose="020B0604020202020204" pitchFamily="34" charset="0"/>
              <a:buChar char="•"/>
            </a:pPr>
            <a:r>
              <a:rPr lang="lv-LV" sz="1700" b="0" dirty="0">
                <a:solidFill>
                  <a:schemeClr val="tx1"/>
                </a:solidFill>
                <a:cs typeface="Arial" panose="020B0604020202020204" pitchFamily="34" charset="0"/>
              </a:rPr>
              <a:t>Cerības parādīšanās</a:t>
            </a:r>
            <a:r>
              <a:rPr lang="lv-LV" sz="1700" dirty="0">
                <a:solidFill>
                  <a:schemeClr val="tx1"/>
                </a:solidFill>
                <a:cs typeface="Arial" panose="020B0604020202020204" pitchFamily="34" charset="0"/>
              </a:rPr>
              <a:t>, atbalsta saņemšana un slimības pieņemšana – kritiskie incidenti, kas būtiski paaugstina </a:t>
            </a:r>
            <a:r>
              <a:rPr lang="lv-LV" sz="1700" dirty="0" err="1">
                <a:solidFill>
                  <a:schemeClr val="tx1"/>
                </a:solidFill>
                <a:cs typeface="Arial" panose="020B0604020202020204" pitchFamily="34" charset="0"/>
              </a:rPr>
              <a:t>dzīvesspēku</a:t>
            </a:r>
            <a:r>
              <a:rPr lang="lv-LV" sz="1700" dirty="0">
                <a:solidFill>
                  <a:schemeClr val="tx1"/>
                </a:solidFill>
                <a:cs typeface="Arial" panose="020B0604020202020204" pitchFamily="34" charset="0"/>
              </a:rPr>
              <a:t>. </a:t>
            </a:r>
          </a:p>
          <a:p>
            <a:endParaRPr lang="lv-LV" b="0" dirty="0">
              <a:solidFill>
                <a:schemeClr val="tx1"/>
              </a:solidFill>
            </a:endParaRPr>
          </a:p>
          <a:p>
            <a:endParaRPr lang="lv-LV" dirty="0"/>
          </a:p>
          <a:p>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p:txBody>
      </p:sp>
      <p:sp>
        <p:nvSpPr>
          <p:cNvPr id="4" name="TextBox 3">
            <a:extLst>
              <a:ext uri="{FF2B5EF4-FFF2-40B4-BE49-F238E27FC236}">
                <a16:creationId xmlns:a16="http://schemas.microsoft.com/office/drawing/2014/main" id="{DB12766C-18E7-9216-6595-BDD5A761157C}"/>
              </a:ext>
            </a:extLst>
          </p:cNvPr>
          <p:cNvSpPr txBox="1"/>
          <p:nvPr/>
        </p:nvSpPr>
        <p:spPr>
          <a:xfrm>
            <a:off x="1552068" y="4995334"/>
            <a:ext cx="9087864" cy="1477328"/>
          </a:xfrm>
          <a:prstGeom prst="rect">
            <a:avLst/>
          </a:prstGeom>
          <a:noFill/>
        </p:spPr>
        <p:txBody>
          <a:bodyPr wrap="square" rtlCol="0">
            <a:spAutoFit/>
          </a:bodyPr>
          <a:lstStyle/>
          <a:p>
            <a:r>
              <a:rPr lang="lv-LV" sz="1800" i="1" kern="0" dirty="0">
                <a:effectLst/>
                <a:latin typeface="Times New Roman" panose="02020603050405020304" pitchFamily="18" charset="0"/>
                <a:ea typeface="Calibri" panose="020F0502020204030204" pitchFamily="34" charset="0"/>
              </a:rPr>
              <a:t>Nebija neviena, neviens neticēja… Man bija ļoti grūti adaptēties. Es visu laiku biju ļoti aktīva, bet vienā brīdī es vairs nevarēju neko izdarīt. Draugi atgrūda, vecāki nepieņēma</a:t>
            </a:r>
            <a:r>
              <a:rPr lang="en-US" sz="1800" i="1" kern="0" dirty="0">
                <a:effectLst/>
                <a:latin typeface="Times New Roman" panose="02020603050405020304" pitchFamily="18" charset="0"/>
                <a:ea typeface="Calibri" panose="020F0502020204030204" pitchFamily="34" charset="0"/>
              </a:rPr>
              <a:t>.</a:t>
            </a:r>
          </a:p>
          <a:p>
            <a:endParaRPr lang="en-US" sz="1800" i="1" kern="0" dirty="0">
              <a:effectLst/>
              <a:latin typeface="Times New Roman" panose="02020603050405020304" pitchFamily="18" charset="0"/>
              <a:ea typeface="Calibri" panose="020F0502020204030204" pitchFamily="34" charset="0"/>
            </a:endParaRPr>
          </a:p>
          <a:p>
            <a:r>
              <a:rPr lang="lv-LV" sz="1800" i="1" kern="0" dirty="0">
                <a:effectLst/>
                <a:latin typeface="Times New Roman" panose="02020603050405020304" pitchFamily="18" charset="0"/>
                <a:ea typeface="Calibri" panose="020F0502020204030204" pitchFamily="34" charset="0"/>
              </a:rPr>
              <a:t>Ar psihologa palīdzību, ar domām, ar slimības gaitas pieņemšanu, tu saproti, ka dzīve nevarēs būt tāda. Un tad tu maini domas</a:t>
            </a:r>
            <a:r>
              <a:rPr lang="en-US" sz="1800" i="1" kern="0" dirty="0">
                <a:effectLst/>
                <a:latin typeface="Times New Roman" panose="02020603050405020304" pitchFamily="18" charset="0"/>
                <a:ea typeface="Calibri" panose="020F0502020204030204" pitchFamily="34" charset="0"/>
              </a:rPr>
              <a:t>.</a:t>
            </a:r>
            <a:endParaRPr lang="lv-LV" sz="1600" dirty="0">
              <a:latin typeface="Arial" panose="020B0604020202020204" pitchFamily="34" charset="0"/>
            </a:endParaRPr>
          </a:p>
        </p:txBody>
      </p:sp>
      <p:pic>
        <p:nvPicPr>
          <p:cNvPr id="5" name="Graphic 1" descr="Open quotation mark">
            <a:extLst>
              <a:ext uri="{FF2B5EF4-FFF2-40B4-BE49-F238E27FC236}">
                <a16:creationId xmlns:a16="http://schemas.microsoft.com/office/drawing/2014/main" id="{D02ACDE3-A71F-1318-4B95-FBC4DB0670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692" y="4801851"/>
            <a:ext cx="914400" cy="914400"/>
          </a:xfrm>
          <a:prstGeom prst="rect">
            <a:avLst/>
          </a:prstGeom>
        </p:spPr>
      </p:pic>
      <p:pic>
        <p:nvPicPr>
          <p:cNvPr id="6" name="Graphic 1" descr="Open quotation mark">
            <a:extLst>
              <a:ext uri="{FF2B5EF4-FFF2-40B4-BE49-F238E27FC236}">
                <a16:creationId xmlns:a16="http://schemas.microsoft.com/office/drawing/2014/main" id="{5CC86178-FF31-E85A-D341-1C92ECB03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182732" y="5606474"/>
            <a:ext cx="914400" cy="914400"/>
          </a:xfrm>
          <a:prstGeom prst="rect">
            <a:avLst/>
          </a:prstGeom>
        </p:spPr>
      </p:pic>
    </p:spTree>
    <p:extLst>
      <p:ext uri="{BB962C8B-B14F-4D97-AF65-F5344CB8AC3E}">
        <p14:creationId xmlns:p14="http://schemas.microsoft.com/office/powerpoint/2010/main" val="208510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F070-6EB9-DCA8-5A85-EC9809190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5333B-F724-AA51-FFD9-C668FF0AB424}"/>
              </a:ext>
            </a:extLst>
          </p:cNvPr>
          <p:cNvSpPr>
            <a:spLocks noGrp="1"/>
          </p:cNvSpPr>
          <p:nvPr>
            <p:ph type="title"/>
          </p:nvPr>
        </p:nvSpPr>
        <p:spPr>
          <a:xfrm>
            <a:off x="477982" y="690564"/>
            <a:ext cx="11074785" cy="1036714"/>
          </a:xfrm>
        </p:spPr>
        <p:txBody>
          <a:bodyPr>
            <a:normAutofit fontScale="90000"/>
          </a:bodyPr>
          <a:lstStyle/>
          <a:p>
            <a:pPr algn="ctr"/>
            <a:r>
              <a:rPr lang="en-US" dirty="0" err="1"/>
              <a:t>Rezultāti</a:t>
            </a:r>
            <a:r>
              <a:rPr lang="en-US" dirty="0"/>
              <a:t> (4/5)</a:t>
            </a:r>
            <a:br>
              <a:rPr lang="en-US" dirty="0"/>
            </a:br>
            <a:br>
              <a:rPr lang="lv-LV" dirty="0"/>
            </a:br>
            <a:r>
              <a:rPr lang="lv-LV" sz="2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Kā HMS slimnieki raksturo sava </a:t>
            </a:r>
            <a:r>
              <a:rPr lang="lv-LV" sz="28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dzīvesspēka</a:t>
            </a:r>
            <a:r>
              <a:rPr lang="lv-LV" sz="2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uzturēšanas pieredzi ilgtermiņā?</a:t>
            </a:r>
            <a:br>
              <a:rPr lang="en-US" sz="2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lv-LV" b="0" dirty="0">
              <a:solidFill>
                <a:schemeClr val="tx1"/>
              </a:solidFill>
            </a:endParaRPr>
          </a:p>
        </p:txBody>
      </p:sp>
      <p:sp>
        <p:nvSpPr>
          <p:cNvPr id="3" name="Content Placeholder 2">
            <a:extLst>
              <a:ext uri="{FF2B5EF4-FFF2-40B4-BE49-F238E27FC236}">
                <a16:creationId xmlns:a16="http://schemas.microsoft.com/office/drawing/2014/main" id="{B05BFA66-13BA-A52C-6DA6-1590CC6007A8}"/>
              </a:ext>
            </a:extLst>
          </p:cNvPr>
          <p:cNvSpPr>
            <a:spLocks noGrp="1"/>
          </p:cNvSpPr>
          <p:nvPr>
            <p:ph idx="1"/>
          </p:nvPr>
        </p:nvSpPr>
        <p:spPr>
          <a:xfrm>
            <a:off x="851266" y="1996941"/>
            <a:ext cx="10489468" cy="3049861"/>
          </a:xfrm>
        </p:spPr>
        <p:txBody>
          <a:bodyPr>
            <a:normAutofit lnSpcReduction="10000"/>
          </a:bodyPr>
          <a:lstStyle/>
          <a:p>
            <a:pPr marL="285750" indent="-285750" algn="just">
              <a:buFont typeface="Arial" panose="020B0604020202020204" pitchFamily="34" charset="0"/>
              <a:buChar char="•"/>
            </a:pPr>
            <a:r>
              <a:rPr lang="lv-LV" sz="1700" b="0" dirty="0">
                <a:solidFill>
                  <a:schemeClr val="tx1"/>
                </a:solidFill>
              </a:rPr>
              <a:t>Mācīšanās sadzīvot ar sāpēm, to integrēšana ikdienā, nevis centieni sāpes uzvarēt.</a:t>
            </a:r>
          </a:p>
          <a:p>
            <a:pPr marL="285750" indent="-285750" algn="just">
              <a:buFont typeface="Arial" panose="020B0604020202020204" pitchFamily="34" charset="0"/>
              <a:buChar char="•"/>
            </a:pPr>
            <a:r>
              <a:rPr lang="lv-LV" sz="1700" b="0" dirty="0">
                <a:solidFill>
                  <a:schemeClr val="tx1"/>
                </a:solidFill>
              </a:rPr>
              <a:t>Atteikšanās no nereālām gaidām pret sevi.</a:t>
            </a:r>
          </a:p>
          <a:p>
            <a:pPr marL="285750" indent="-285750" algn="just">
              <a:buFont typeface="Arial" panose="020B0604020202020204" pitchFamily="34" charset="0"/>
              <a:buChar char="•"/>
            </a:pPr>
            <a:r>
              <a:rPr lang="lv-LV" sz="1700" b="0" dirty="0">
                <a:solidFill>
                  <a:schemeClr val="tx1"/>
                </a:solidFill>
              </a:rPr>
              <a:t>Koncentrēšanās uz dzīves kvalitātes saglabāšanu</a:t>
            </a:r>
            <a:r>
              <a:rPr lang="lv-LV" sz="1700" dirty="0">
                <a:solidFill>
                  <a:schemeClr val="tx1"/>
                </a:solidFill>
              </a:rPr>
              <a:t> un iespējami pilnvērtīgu funkcionēšanu par spīti sāpēm.</a:t>
            </a:r>
          </a:p>
          <a:p>
            <a:pPr marL="285750" indent="-285750" algn="just">
              <a:buFont typeface="Arial" panose="020B0604020202020204" pitchFamily="34" charset="0"/>
              <a:buChar char="•"/>
            </a:pPr>
            <a:r>
              <a:rPr lang="lv-LV" sz="1700" b="0" dirty="0">
                <a:solidFill>
                  <a:schemeClr val="tx1"/>
                </a:solidFill>
              </a:rPr>
              <a:t>Spēja ieraudzīt ne vien sāpju radītos zaudējumus, bet arī novērtēt sāpju pieredzes sniegtās dzīves mācības.</a:t>
            </a:r>
          </a:p>
          <a:p>
            <a:pPr marL="285750" indent="-285750" algn="just">
              <a:buFont typeface="Arial" panose="020B0604020202020204" pitchFamily="34" charset="0"/>
              <a:buChar char="•"/>
            </a:pPr>
            <a:r>
              <a:rPr lang="lv-LV" sz="1700" dirty="0">
                <a:solidFill>
                  <a:schemeClr val="tx1"/>
                </a:solidFill>
              </a:rPr>
              <a:t>Sevis labāka iepazīšana, apzinoties, kā sāpes ietekmē fiziskās aktivitātes, emocionālais stāvoklis un dzīvesveids kopumā.</a:t>
            </a:r>
          </a:p>
          <a:p>
            <a:pPr marL="285750" indent="-285750" algn="just">
              <a:buFont typeface="Arial" panose="020B0604020202020204" pitchFamily="34" charset="0"/>
              <a:buChar char="•"/>
            </a:pPr>
            <a:r>
              <a:rPr lang="lv-LV" sz="1700" b="0" dirty="0" err="1">
                <a:solidFill>
                  <a:schemeClr val="tx1"/>
                </a:solidFill>
              </a:rPr>
              <a:t>Naratīvais</a:t>
            </a:r>
            <a:r>
              <a:rPr lang="lv-LV" sz="1700" b="0" dirty="0">
                <a:solidFill>
                  <a:schemeClr val="tx1"/>
                </a:solidFill>
              </a:rPr>
              <a:t> tonis kļūst pozitīvāks, emocionāli mazāk piesātināts, jo slimnieki ir iemācījušies sadzīvot ar sāpēm, un tās viņus vairs nepārsteidz.</a:t>
            </a:r>
            <a:endParaRPr lang="lv-LV" b="0" dirty="0">
              <a:solidFill>
                <a:schemeClr val="tx1"/>
              </a:solidFill>
            </a:endParaRPr>
          </a:p>
          <a:p>
            <a:pPr marL="285750" indent="-285750">
              <a:buFont typeface="Arial" panose="020B0604020202020204" pitchFamily="34" charset="0"/>
              <a:buChar char="•"/>
            </a:pPr>
            <a:endParaRPr lang="lv-LV" b="0" dirty="0">
              <a:solidFill>
                <a:schemeClr val="tx1"/>
              </a:solidFill>
            </a:endParaRPr>
          </a:p>
          <a:p>
            <a:pPr marL="285750" indent="-285750">
              <a:buFont typeface="Arial" panose="020B0604020202020204" pitchFamily="34" charset="0"/>
              <a:buChar char="•"/>
            </a:pPr>
            <a:endParaRPr lang="lv-LV" b="0" dirty="0">
              <a:solidFill>
                <a:schemeClr val="tx1"/>
              </a:solidFill>
            </a:endParaRPr>
          </a:p>
          <a:p>
            <a:pPr marL="285750" indent="-285750">
              <a:buFont typeface="Arial" panose="020B0604020202020204" pitchFamily="34" charset="0"/>
              <a:buChar char="•"/>
            </a:pPr>
            <a:endParaRPr lang="lv-LV" b="0" dirty="0">
              <a:solidFill>
                <a:schemeClr val="tx1"/>
              </a:solidFill>
            </a:endParaRP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p:txBody>
      </p:sp>
      <p:pic>
        <p:nvPicPr>
          <p:cNvPr id="4" name="Graphic 1" descr="Open quotation mark">
            <a:extLst>
              <a:ext uri="{FF2B5EF4-FFF2-40B4-BE49-F238E27FC236}">
                <a16:creationId xmlns:a16="http://schemas.microsoft.com/office/drawing/2014/main" id="{A30D24BA-C457-3A9F-317A-DF1FB0F569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638367" y="5316465"/>
            <a:ext cx="914400" cy="914400"/>
          </a:xfrm>
          <a:prstGeom prst="rect">
            <a:avLst/>
          </a:prstGeom>
        </p:spPr>
      </p:pic>
      <p:pic>
        <p:nvPicPr>
          <p:cNvPr id="5" name="Graphic 1" descr="Open quotation mark">
            <a:extLst>
              <a:ext uri="{FF2B5EF4-FFF2-40B4-BE49-F238E27FC236}">
                <a16:creationId xmlns:a16="http://schemas.microsoft.com/office/drawing/2014/main" id="{D665A243-52EB-ABBD-508D-058F6BB5BC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266" y="4757086"/>
            <a:ext cx="914400" cy="914400"/>
          </a:xfrm>
          <a:prstGeom prst="rect">
            <a:avLst/>
          </a:prstGeom>
        </p:spPr>
      </p:pic>
      <p:sp>
        <p:nvSpPr>
          <p:cNvPr id="6" name="TextBox 5">
            <a:extLst>
              <a:ext uri="{FF2B5EF4-FFF2-40B4-BE49-F238E27FC236}">
                <a16:creationId xmlns:a16="http://schemas.microsoft.com/office/drawing/2014/main" id="{79731DE5-0A34-65CC-357B-BFC50ABFFF3B}"/>
              </a:ext>
            </a:extLst>
          </p:cNvPr>
          <p:cNvSpPr txBox="1"/>
          <p:nvPr/>
        </p:nvSpPr>
        <p:spPr>
          <a:xfrm>
            <a:off x="1577009" y="5006922"/>
            <a:ext cx="9425613" cy="1200329"/>
          </a:xfrm>
          <a:prstGeom prst="rect">
            <a:avLst/>
          </a:prstGeom>
          <a:noFill/>
        </p:spPr>
        <p:txBody>
          <a:bodyPr wrap="square" rtlCol="0">
            <a:spAutoFit/>
          </a:bodyPr>
          <a:lstStyle/>
          <a:p>
            <a:r>
              <a:rPr lang="lv-LV" sz="1800" i="1" kern="0" dirty="0">
                <a:effectLst/>
                <a:latin typeface="Times New Roman" panose="02020603050405020304" pitchFamily="18" charset="0"/>
                <a:ea typeface="Calibri" panose="020F0502020204030204" pitchFamily="34" charset="0"/>
              </a:rPr>
              <a:t>Ja viss, kas tu esi, ir slimība, tad tu nevari neko darīt. Bet tiklīdz tu apzinies, ka man ir artrīts vai man ir depresija, tu saproti, ka Tu esi šajā visā galvenais objekts. Man ir artrīts tāpat kā man ir apakšbikses, tāpat kā man ir mašīna, tāpat kā man ir prieks. Tad, ja tu esi galvenais, tu vari noteikt ko un kā darīt ar to</a:t>
            </a:r>
            <a:r>
              <a:rPr lang="en-US" sz="1800" i="1" kern="0" dirty="0">
                <a:effectLst/>
                <a:latin typeface="Times New Roman" panose="02020603050405020304" pitchFamily="18" charset="0"/>
                <a:ea typeface="Calibri" panose="020F0502020204030204" pitchFamily="34" charset="0"/>
              </a:rPr>
              <a:t>.</a:t>
            </a:r>
            <a:endParaRPr lang="lv-LV" sz="1600" dirty="0">
              <a:latin typeface="Arial" panose="020B0604020202020204" pitchFamily="34" charset="0"/>
            </a:endParaRPr>
          </a:p>
        </p:txBody>
      </p:sp>
    </p:spTree>
    <p:extLst>
      <p:ext uri="{BB962C8B-B14F-4D97-AF65-F5344CB8AC3E}">
        <p14:creationId xmlns:p14="http://schemas.microsoft.com/office/powerpoint/2010/main" val="3508053887"/>
      </p:ext>
    </p:extLst>
  </p:cSld>
  <p:clrMapOvr>
    <a:masterClrMapping/>
  </p:clrMapOvr>
</p:sld>
</file>

<file path=ppt/theme/theme1.xml><?xml version="1.0" encoding="utf-8"?>
<a:theme xmlns:a="http://schemas.openxmlformats.org/drawingml/2006/main" name="Office Theme">
  <a:themeElements>
    <a:clrScheme name="Custom 1">
      <a:dk1>
        <a:srgbClr val="69696B"/>
      </a:dk1>
      <a:lt1>
        <a:sysClr val="window" lastClr="FFFFFF"/>
      </a:lt1>
      <a:dk2>
        <a:srgbClr val="92012F"/>
      </a:dk2>
      <a:lt2>
        <a:srgbClr val="E7E6E6"/>
      </a:lt2>
      <a:accent1>
        <a:srgbClr val="E14F01"/>
      </a:accent1>
      <a:accent2>
        <a:srgbClr val="ED7D31"/>
      </a:accent2>
      <a:accent3>
        <a:srgbClr val="A5A5A5"/>
      </a:accent3>
      <a:accent4>
        <a:srgbClr val="FFC000"/>
      </a:accent4>
      <a:accent5>
        <a:srgbClr val="5B9BD5"/>
      </a:accent5>
      <a:accent6>
        <a:srgbClr val="70AD47"/>
      </a:accent6>
      <a:hlink>
        <a:srgbClr val="69696B"/>
      </a:hlink>
      <a:folHlink>
        <a:srgbClr val="EF40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2E481EE-1B24-40A2-AB48-058996030B18}" vid="{A6CFF80A-732F-49CD-8165-399A60791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7" ma:contentTypeDescription="Create a new document." ma:contentTypeScope="" ma:versionID="755e67fb663b1ab16d9e38abf068b9e2">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bdce0a5ea780e155a31f8269e91633a"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BBB6B-7763-4AC6-9563-3BB9218E8125}"/>
</file>

<file path=customXml/itemProps2.xml><?xml version="1.0" encoding="utf-8"?>
<ds:datastoreItem xmlns:ds="http://schemas.openxmlformats.org/officeDocument/2006/customXml" ds:itemID="{29E0249A-261B-469C-B560-1FC050D8BF74}">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c6ee3ec1-71e2-4c81-aee9-9f72e5770204"/>
    <ds:schemaRef ds:uri="e3cbc38f-3bd0-4c8a-9fca-8dc1c7c662d7"/>
    <ds:schemaRef ds:uri="http://schemas.microsoft.com/office/2006/metadata/properties"/>
  </ds:schemaRefs>
</ds:datastoreItem>
</file>

<file path=customXml/itemProps3.xml><?xml version="1.0" encoding="utf-8"?>
<ds:datastoreItem xmlns:ds="http://schemas.openxmlformats.org/officeDocument/2006/customXml" ds:itemID="{5A4BEFCB-E54D-4239-B33E-7D0C07F771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TotalTime>
  <Words>924</Words>
  <Application>Microsoft Office PowerPoint</Application>
  <PresentationFormat>Widescreen</PresentationFormat>
  <Paragraphs>130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Dzīvesspēka veidošanās un uzturēšana slimniekiem ar hroniskām muskuloskeletālām sāpēm. Integratīvās analīzes rezultāti.</vt:lpstr>
      <vt:lpstr>Dzīvesspēka šķautnes (Lepore &amp; Revenson, 2014) </vt:lpstr>
      <vt:lpstr>Kā izpaužas dzīvesspēks?</vt:lpstr>
      <vt:lpstr>Pētījuma jautājums</vt:lpstr>
      <vt:lpstr>Metode</vt:lpstr>
      <vt:lpstr>Rezultāti (1/5)  Kā HMS slimnieki raksturo sava dzīvesspēka rašanās pieredzi? </vt:lpstr>
      <vt:lpstr>PowerPoint Presentation</vt:lpstr>
      <vt:lpstr>Rezultāti (3/5)  Kas raksturo HMS slimnieku dzīvesspēka izmaiņas slimības gaitā? </vt:lpstr>
      <vt:lpstr>Rezultāti (4/5)  Kā HMS slimnieki raksturo sava dzīvesspēka uzturēšanas pieredzi ilgtermiņā? </vt:lpstr>
      <vt:lpstr>PowerPoint Presentation</vt:lpstr>
      <vt:lpstr>Kā attīstīt dzīvesspēku?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Priekšlaicīgi dzimušu bērnu māšu un tēvu ar traumu saistītas pārliecības pēc dzemdībām</dc:title>
  <dc:creator>Laima Dance</dc:creator>
  <cp:lastModifiedBy>AiraAija Krūmiņa</cp:lastModifiedBy>
  <cp:revision>8</cp:revision>
  <dcterms:created xsi:type="dcterms:W3CDTF">2024-03-26T08:03:57Z</dcterms:created>
  <dcterms:modified xsi:type="dcterms:W3CDTF">2024-04-17T13:17:14Z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y fmtid="{D5CDD505-2E9C-101B-9397-08002B2CF9AE}" pid="3" name="MediaServiceImageTags">
    <vt:lpwstr/>
  </property>
</Properties>
</file>