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9260800" cy="16459200"/>
  <p:notesSz cx="9928225" cy="6797675"/>
  <p:defaultTextStyle>
    <a:defPPr>
      <a:defRPr lang="lv-LV"/>
    </a:defPPr>
    <a:lvl1pPr marL="0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605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213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7818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0426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3030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5638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8243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0851" algn="l" defTabSz="68521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4451" userDrawn="1">
          <p15:clr>
            <a:srgbClr val="A4A3A4"/>
          </p15:clr>
        </p15:guide>
        <p15:guide id="3" orient="horz" pos="5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476"/>
    <a:srgbClr val="A8D83C"/>
    <a:srgbClr val="B3EAA8"/>
    <a:srgbClr val="B5DEB4"/>
    <a:srgbClr val="6FBF6D"/>
    <a:srgbClr val="2C622B"/>
    <a:srgbClr val="DBEFAF"/>
    <a:srgbClr val="CDE98F"/>
    <a:srgbClr val="2C602B"/>
    <a:srgbClr val="B2E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150" autoAdjust="0"/>
  </p:normalViewPr>
  <p:slideViewPr>
    <p:cSldViewPr snapToGrid="0">
      <p:cViewPr>
        <p:scale>
          <a:sx n="25" d="100"/>
          <a:sy n="25" d="100"/>
        </p:scale>
        <p:origin x="1023" y="116"/>
      </p:cViewPr>
      <p:guideLst>
        <p:guide orient="horz" pos="2358"/>
        <p:guide pos="4451"/>
        <p:guide orient="horz" pos="5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69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90" d="100"/>
          <a:sy n="290" d="100"/>
        </p:scale>
        <p:origin x="6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A6D220-9753-498A-827B-DDD7AB08C7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DD5FD-2FD7-4C1D-93C4-314028459D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AABF7-D88B-42DC-8E89-35290F671BBB}" type="datetimeFigureOut">
              <a:rPr lang="lv-LV" smtClean="0"/>
              <a:t>13.11.2024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5B5D0-A2F8-4787-AA41-98071E5D6E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2BF92-B875-4D86-897F-DBFA5095D8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A52A4-4A9C-4720-8E78-A0F0D16469E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83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A9E59-E904-4ACA-9E87-517A93B9AE2A}" type="datetimeFigureOut">
              <a:rPr lang="lv-LV" smtClean="0"/>
              <a:t>13.11.2024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3271667"/>
            <a:ext cx="7943507" cy="26760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9F853-C5CD-4E31-9FB0-1A2CB7FA85D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549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1408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2813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4221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5629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7034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8442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9846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91254" algn="l" defTabSz="822813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b="0" dirty="0" err="1"/>
              <a:t>Please</a:t>
            </a:r>
            <a:r>
              <a:rPr lang="lv-LV" b="0" dirty="0"/>
              <a:t> </a:t>
            </a:r>
            <a:r>
              <a:rPr lang="lv-LV" b="0" dirty="0" err="1"/>
              <a:t>keep</a:t>
            </a:r>
            <a:r>
              <a:rPr lang="lv-LV" b="0" dirty="0"/>
              <a:t> </a:t>
            </a:r>
            <a:r>
              <a:rPr lang="lv-LV" b="0" dirty="0" err="1"/>
              <a:t>within</a:t>
            </a:r>
            <a:r>
              <a:rPr lang="lv-LV" b="0" dirty="0"/>
              <a:t> </a:t>
            </a:r>
            <a:r>
              <a:rPr lang="lv-LV" b="0" dirty="0" err="1"/>
              <a:t>the</a:t>
            </a:r>
            <a:r>
              <a:rPr lang="lv-LV" b="0" dirty="0"/>
              <a:t> </a:t>
            </a:r>
            <a:r>
              <a:rPr lang="lv-LV" b="0" dirty="0" err="1"/>
              <a:t>style</a:t>
            </a:r>
            <a:r>
              <a:rPr lang="lv-LV" b="0" dirty="0"/>
              <a:t> </a:t>
            </a:r>
            <a:r>
              <a:rPr lang="lv-LV" b="0" dirty="0" err="1"/>
              <a:t>of</a:t>
            </a:r>
            <a:r>
              <a:rPr lang="lv-LV" b="0" dirty="0"/>
              <a:t> </a:t>
            </a:r>
            <a:r>
              <a:rPr lang="lv-LV" b="0" dirty="0" err="1"/>
              <a:t>three</a:t>
            </a:r>
            <a:r>
              <a:rPr lang="lv-LV" b="0" dirty="0"/>
              <a:t> </a:t>
            </a:r>
            <a:r>
              <a:rPr lang="lv-LV" b="0" dirty="0" err="1"/>
              <a:t>columns</a:t>
            </a:r>
            <a:r>
              <a:rPr lang="lv-LV" b="0" dirty="0"/>
              <a:t> </a:t>
            </a:r>
            <a:r>
              <a:rPr lang="lv-LV" b="0" dirty="0" err="1"/>
              <a:t>in</a:t>
            </a:r>
            <a:r>
              <a:rPr lang="lv-LV" b="0" dirty="0"/>
              <a:t> </a:t>
            </a:r>
            <a:r>
              <a:rPr lang="lv-LV" b="0" dirty="0" err="1"/>
              <a:t>vertical</a:t>
            </a:r>
            <a:r>
              <a:rPr lang="lv-LV" b="0" dirty="0"/>
              <a:t> </a:t>
            </a:r>
            <a:r>
              <a:rPr lang="lv-LV" b="0" dirty="0" err="1"/>
              <a:t>direction</a:t>
            </a:r>
            <a:r>
              <a:rPr lang="lv-LV" b="0" dirty="0"/>
              <a:t> – </a:t>
            </a:r>
            <a:r>
              <a:rPr lang="lv-LV" b="0" dirty="0" err="1"/>
              <a:t>if</a:t>
            </a:r>
            <a:r>
              <a:rPr lang="lv-LV" b="0" dirty="0"/>
              <a:t> </a:t>
            </a:r>
            <a:r>
              <a:rPr lang="lv-LV" b="0" dirty="0" err="1"/>
              <a:t>you</a:t>
            </a:r>
            <a:r>
              <a:rPr lang="lv-LV" b="0" dirty="0"/>
              <a:t> do </a:t>
            </a:r>
            <a:r>
              <a:rPr lang="lv-LV" b="0" dirty="0" err="1"/>
              <a:t>not</a:t>
            </a:r>
            <a:r>
              <a:rPr lang="lv-LV" b="0" dirty="0"/>
              <a:t> </a:t>
            </a:r>
            <a:r>
              <a:rPr lang="lv-LV" b="0" dirty="0" err="1"/>
              <a:t>need</a:t>
            </a:r>
            <a:r>
              <a:rPr lang="lv-LV" b="0" dirty="0"/>
              <a:t> </a:t>
            </a:r>
            <a:r>
              <a:rPr lang="lv-LV" b="0" dirty="0" err="1"/>
              <a:t>any</a:t>
            </a:r>
            <a:r>
              <a:rPr lang="lv-LV" b="0" dirty="0"/>
              <a:t> </a:t>
            </a:r>
            <a:r>
              <a:rPr lang="lv-LV" b="0" dirty="0" err="1"/>
              <a:t>sections</a:t>
            </a:r>
            <a:r>
              <a:rPr lang="lv-LV" b="0" dirty="0"/>
              <a:t>, </a:t>
            </a:r>
            <a:r>
              <a:rPr lang="lv-LV" b="0" dirty="0" err="1"/>
              <a:t>please</a:t>
            </a:r>
            <a:r>
              <a:rPr lang="lv-LV" b="0" dirty="0"/>
              <a:t> </a:t>
            </a:r>
            <a:r>
              <a:rPr lang="lv-LV" b="0" dirty="0" err="1"/>
              <a:t>delete</a:t>
            </a:r>
            <a:r>
              <a:rPr lang="lv-LV" b="0" dirty="0"/>
              <a:t>/</a:t>
            </a:r>
            <a:r>
              <a:rPr lang="lv-LV" b="0" dirty="0" err="1"/>
              <a:t>change</a:t>
            </a:r>
            <a:r>
              <a:rPr lang="lv-LV" b="0" dirty="0"/>
              <a:t> </a:t>
            </a:r>
            <a:r>
              <a:rPr lang="lv-LV" b="0" dirty="0" err="1"/>
              <a:t>them</a:t>
            </a:r>
            <a:endParaRPr lang="lv-LV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b="0" dirty="0" err="1"/>
              <a:t>You</a:t>
            </a:r>
            <a:r>
              <a:rPr lang="lv-LV" b="0" dirty="0"/>
              <a:t> </a:t>
            </a:r>
            <a:r>
              <a:rPr lang="lv-LV" b="0" dirty="0" err="1"/>
              <a:t>can</a:t>
            </a:r>
            <a:r>
              <a:rPr lang="lv-LV" b="0" dirty="0"/>
              <a:t> </a:t>
            </a:r>
            <a:r>
              <a:rPr lang="lv-LV" b="0" dirty="0" err="1"/>
              <a:t>delete</a:t>
            </a:r>
            <a:r>
              <a:rPr lang="lv-LV" b="0" dirty="0"/>
              <a:t> </a:t>
            </a:r>
            <a:r>
              <a:rPr lang="lv-LV" b="0" dirty="0" err="1"/>
              <a:t>the</a:t>
            </a:r>
            <a:r>
              <a:rPr lang="lv-LV" b="0" dirty="0"/>
              <a:t> </a:t>
            </a:r>
            <a:r>
              <a:rPr lang="lv-LV" b="0" dirty="0" err="1"/>
              <a:t>headers</a:t>
            </a:r>
            <a:r>
              <a:rPr lang="lv-LV" b="0" dirty="0"/>
              <a:t> </a:t>
            </a:r>
            <a:r>
              <a:rPr lang="lv-LV" b="0" dirty="0" err="1"/>
              <a:t>you</a:t>
            </a:r>
            <a:r>
              <a:rPr lang="lv-LV" b="0" dirty="0"/>
              <a:t> do </a:t>
            </a:r>
            <a:r>
              <a:rPr lang="lv-LV" b="0" dirty="0" err="1"/>
              <a:t>not</a:t>
            </a:r>
            <a:r>
              <a:rPr lang="lv-LV" b="0" dirty="0"/>
              <a:t> </a:t>
            </a:r>
            <a:r>
              <a:rPr lang="lv-LV" b="0" dirty="0" err="1"/>
              <a:t>need</a:t>
            </a:r>
            <a:endParaRPr lang="lv-LV" b="0" dirty="0"/>
          </a:p>
          <a:p>
            <a:pPr marL="457200" marR="0" lvl="0" indent="-457200" algn="l" defTabSz="25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b="0" dirty="0"/>
              <a:t>It </a:t>
            </a:r>
            <a:r>
              <a:rPr lang="lv-LV" b="0" dirty="0" err="1"/>
              <a:t>is</a:t>
            </a:r>
            <a:r>
              <a:rPr lang="lv-LV" b="0" dirty="0"/>
              <a:t> </a:t>
            </a:r>
            <a:r>
              <a:rPr lang="lv-LV" b="0" dirty="0" err="1"/>
              <a:t>mandatory</a:t>
            </a:r>
            <a:r>
              <a:rPr lang="lv-LV" b="0" dirty="0"/>
              <a:t> to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QR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ORCID,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Linkedin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ResearchGate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profile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researchers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marR="0" lvl="0" indent="-457200" algn="l" defTabSz="25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Adding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logo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  <a:endParaRPr lang="lv-LV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2507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ahother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b="0" dirty="0" err="1">
                <a:latin typeface="Arial" panose="020B0604020202020204" pitchFamily="34" charset="0"/>
                <a:cs typeface="Arial" panose="020B0604020202020204" pitchFamily="34" charset="0"/>
              </a:rPr>
              <a:t>visualisation</a:t>
            </a:r>
            <a:endParaRPr lang="lv-LV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9F853-C5CD-4E31-9FB0-1A2CB7FA85DC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591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4E56974-D2FD-4132-A47C-53571043AB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1868006" y="2019680"/>
            <a:ext cx="1843200" cy="10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lvl1pPr marL="0" marR="0" indent="0" algn="ctr" defTabSz="29260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v-LV" sz="192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defTabSz="29260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kern="0" dirty="0" err="1">
                <a:solidFill>
                  <a:sysClr val="windowText" lastClr="000000"/>
                </a:solidFill>
              </a:rPr>
              <a:t>Flag</a:t>
            </a:r>
            <a:br>
              <a:rPr lang="lv-LV" kern="0" dirty="0">
                <a:solidFill>
                  <a:sysClr val="windowText" lastClr="000000"/>
                </a:solidFill>
              </a:rPr>
            </a:br>
            <a:r>
              <a:rPr lang="lv-LV" kern="0" dirty="0">
                <a:solidFill>
                  <a:sysClr val="windowText" lastClr="000000"/>
                </a:solidFill>
              </a:rPr>
              <a:t>(</a:t>
            </a:r>
            <a:r>
              <a:rPr lang="lv-LV" kern="0" dirty="0" err="1">
                <a:solidFill>
                  <a:sysClr val="windowText" lastClr="000000"/>
                </a:solidFill>
              </a:rPr>
              <a:t>if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kern="0" dirty="0" err="1">
                <a:solidFill>
                  <a:sysClr val="windowText" lastClr="000000"/>
                </a:solidFill>
              </a:rPr>
              <a:t>required</a:t>
            </a:r>
            <a:r>
              <a:rPr lang="lv-LV" kern="0" dirty="0">
                <a:solidFill>
                  <a:sysClr val="windowText" lastClr="000000"/>
                </a:solidFill>
              </a:rPr>
              <a:t>)</a:t>
            </a:r>
            <a:endParaRPr lang="lv-LV" dirty="0"/>
          </a:p>
        </p:txBody>
      </p:sp>
      <p:sp>
        <p:nvSpPr>
          <p:cNvPr id="91" name="Picture Placeholder 23">
            <a:extLst>
              <a:ext uri="{FF2B5EF4-FFF2-40B4-BE49-F238E27FC236}">
                <a16:creationId xmlns:a16="http://schemas.microsoft.com/office/drawing/2014/main" id="{B2E093B4-C5EA-4A72-8954-D511B1423A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4086363" y="2019680"/>
            <a:ext cx="1843200" cy="103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lvl1pPr marL="0" marR="0" indent="0" algn="ctr" defTabSz="29260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v-LV" sz="192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defTabSz="29260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kern="0" dirty="0">
                <a:solidFill>
                  <a:sysClr val="windowText" lastClr="000000"/>
                </a:solidFill>
              </a:rPr>
              <a:t>LOGO</a:t>
            </a:r>
            <a:br>
              <a:rPr lang="lv-LV" kern="0" dirty="0">
                <a:solidFill>
                  <a:sysClr val="windowText" lastClr="000000"/>
                </a:solidFill>
              </a:rPr>
            </a:br>
            <a:r>
              <a:rPr lang="lv-LV" kern="0" dirty="0">
                <a:solidFill>
                  <a:sysClr val="windowText" lastClr="000000"/>
                </a:solidFill>
              </a:rPr>
              <a:t>(</a:t>
            </a:r>
            <a:r>
              <a:rPr lang="lv-LV" kern="0" dirty="0" err="1">
                <a:solidFill>
                  <a:sysClr val="windowText" lastClr="000000"/>
                </a:solidFill>
              </a:rPr>
              <a:t>if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kern="0" dirty="0" err="1">
                <a:solidFill>
                  <a:sysClr val="windowText" lastClr="000000"/>
                </a:solidFill>
              </a:rPr>
              <a:t>required</a:t>
            </a:r>
            <a:r>
              <a:rPr lang="lv-LV" kern="0" dirty="0">
                <a:solidFill>
                  <a:sysClr val="windowText" lastClr="000000"/>
                </a:solidFill>
              </a:rPr>
              <a:t>)</a:t>
            </a:r>
            <a:endParaRPr lang="lv-LV" dirty="0"/>
          </a:p>
        </p:txBody>
      </p:sp>
      <p:sp>
        <p:nvSpPr>
          <p:cNvPr id="92" name="Picture Placeholder 23">
            <a:extLst>
              <a:ext uri="{FF2B5EF4-FFF2-40B4-BE49-F238E27FC236}">
                <a16:creationId xmlns:a16="http://schemas.microsoft.com/office/drawing/2014/main" id="{ADADB4F1-F2AE-45FA-9209-C15D30A8E34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277877" y="2019680"/>
            <a:ext cx="1612800" cy="161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ctr"/>
          <a:lstStyle>
            <a:lvl1pPr marL="0" marR="0" indent="0" algn="ctr" defTabSz="29260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lv-LV" sz="1920" kern="0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lv-LV" kern="0" dirty="0">
                <a:solidFill>
                  <a:sysClr val="windowText" lastClr="000000"/>
                </a:solidFill>
              </a:rPr>
              <a:t>Access </a:t>
            </a:r>
            <a:r>
              <a:rPr lang="lv-LV" kern="0" dirty="0" err="1">
                <a:solidFill>
                  <a:sysClr val="windowText" lastClr="000000"/>
                </a:solidFill>
              </a:rPr>
              <a:t>author’s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kern="0" dirty="0" err="1">
                <a:solidFill>
                  <a:sysClr val="windowText" lastClr="000000"/>
                </a:solidFill>
              </a:rPr>
              <a:t>profile</a:t>
            </a:r>
            <a:r>
              <a:rPr lang="lv-LV" kern="0" dirty="0">
                <a:solidFill>
                  <a:sysClr val="windowText" lastClr="000000"/>
                </a:solidFill>
              </a:rPr>
              <a:t> QR</a:t>
            </a:r>
          </a:p>
        </p:txBody>
      </p:sp>
      <p:sp>
        <p:nvSpPr>
          <p:cNvPr id="95" name="Text Placeholder 18">
            <a:extLst>
              <a:ext uri="{FF2B5EF4-FFF2-40B4-BE49-F238E27FC236}">
                <a16:creationId xmlns:a16="http://schemas.microsoft.com/office/drawing/2014/main" id="{6A99D90C-ADFF-499C-BD37-90007C35E2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8677" y="825451"/>
            <a:ext cx="23472000" cy="872566"/>
          </a:xfrm>
          <a:prstGeom prst="rect">
            <a:avLst/>
          </a:prstGeom>
        </p:spPr>
        <p:txBody>
          <a:bodyPr lIns="0" tIns="0" rIns="0" bIns="0"/>
          <a:lstStyle>
            <a:lvl1pPr marL="0" algn="l" defTabSz="2926080" rtl="0" eaLnBrk="1" latinLnBrk="0" hangingPunct="1">
              <a:defRPr lang="en-US" sz="6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lv-LV" kern="0" dirty="0" err="1">
                <a:solidFill>
                  <a:sysClr val="windowText" lastClr="000000"/>
                </a:solidFill>
              </a:rPr>
              <a:t>Poster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kern="0" dirty="0" err="1">
                <a:solidFill>
                  <a:sysClr val="windowText" lastClr="000000"/>
                </a:solidFill>
              </a:rPr>
              <a:t>title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sz="2240" b="0" kern="0" dirty="0">
                <a:solidFill>
                  <a:schemeClr val="tx1"/>
                </a:solidFill>
              </a:rPr>
              <a:t>(</a:t>
            </a:r>
            <a:r>
              <a:rPr lang="lv-LV" sz="2240" b="0" kern="0" dirty="0" err="1">
                <a:solidFill>
                  <a:schemeClr val="tx1"/>
                </a:solidFill>
              </a:rPr>
              <a:t>mandatory</a:t>
            </a:r>
            <a:r>
              <a:rPr lang="lv-LV" sz="2240" b="0" kern="0" dirty="0">
                <a:solidFill>
                  <a:schemeClr val="tx1"/>
                </a:solidFill>
              </a:rPr>
              <a:t> </a:t>
            </a:r>
            <a:r>
              <a:rPr lang="lv-LV" sz="2240" b="0" kern="0" dirty="0" err="1">
                <a:solidFill>
                  <a:schemeClr val="tx1"/>
                </a:solidFill>
              </a:rPr>
              <a:t>field</a:t>
            </a:r>
            <a:r>
              <a:rPr lang="lv-LV" sz="2240" b="0" kern="0" dirty="0">
                <a:solidFill>
                  <a:schemeClr val="tx1"/>
                </a:solidFill>
              </a:rPr>
              <a:t>)</a:t>
            </a:r>
            <a:endParaRPr lang="en-US" sz="224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96" name="Text Placeholder 18">
            <a:extLst>
              <a:ext uri="{FF2B5EF4-FFF2-40B4-BE49-F238E27FC236}">
                <a16:creationId xmlns:a16="http://schemas.microsoft.com/office/drawing/2014/main" id="{45F6DBE6-136C-49D1-9A6C-2434D5E7F1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8677" y="2046080"/>
            <a:ext cx="16164000" cy="691200"/>
          </a:xfrm>
          <a:prstGeom prst="rect">
            <a:avLst/>
          </a:prstGeom>
        </p:spPr>
        <p:txBody>
          <a:bodyPr lIns="0" tIns="0" rIns="0" bIns="0"/>
          <a:lstStyle>
            <a:lvl1pPr marL="0" algn="l" defTabSz="2926080" rtl="0" eaLnBrk="1" latinLnBrk="0" hangingPunct="1">
              <a:def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lv-LV" kern="0" dirty="0" err="1">
                <a:solidFill>
                  <a:sysClr val="windowText" lastClr="000000"/>
                </a:solidFill>
              </a:rPr>
              <a:t>Authors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kern="0" dirty="0" err="1">
                <a:solidFill>
                  <a:sysClr val="windowText" lastClr="000000"/>
                </a:solidFill>
              </a:rPr>
              <a:t>name</a:t>
            </a:r>
            <a:r>
              <a:rPr lang="lv-LV" kern="0" dirty="0">
                <a:solidFill>
                  <a:sysClr val="windowText" lastClr="000000"/>
                </a:solidFill>
              </a:rPr>
              <a:t>, </a:t>
            </a:r>
            <a:r>
              <a:rPr lang="lv-LV" kern="0" dirty="0" err="1">
                <a:solidFill>
                  <a:sysClr val="windowText" lastClr="000000"/>
                </a:solidFill>
              </a:rPr>
              <a:t>surname</a:t>
            </a:r>
            <a:r>
              <a:rPr lang="lv-LV" kern="0" dirty="0">
                <a:solidFill>
                  <a:sysClr val="windowText" lastClr="000000"/>
                </a:solidFill>
              </a:rPr>
              <a:t> </a:t>
            </a:r>
            <a:r>
              <a:rPr lang="lv-LV" sz="2240" b="0" kern="0" dirty="0">
                <a:solidFill>
                  <a:schemeClr val="tx1"/>
                </a:solidFill>
              </a:rPr>
              <a:t>(</a:t>
            </a:r>
            <a:r>
              <a:rPr lang="lv-LV" sz="2240" b="0" kern="0" dirty="0" err="1">
                <a:solidFill>
                  <a:schemeClr val="tx1"/>
                </a:solidFill>
              </a:rPr>
              <a:t>mandatory</a:t>
            </a:r>
            <a:r>
              <a:rPr lang="lv-LV" sz="2240" b="0" kern="0" dirty="0">
                <a:solidFill>
                  <a:schemeClr val="tx1"/>
                </a:solidFill>
              </a:rPr>
              <a:t> </a:t>
            </a:r>
            <a:r>
              <a:rPr lang="lv-LV" sz="2240" b="0" kern="0" dirty="0" err="1">
                <a:solidFill>
                  <a:schemeClr val="tx1"/>
                </a:solidFill>
              </a:rPr>
              <a:t>field</a:t>
            </a:r>
            <a:r>
              <a:rPr lang="lv-LV" sz="2240" b="0" kern="0" dirty="0">
                <a:solidFill>
                  <a:schemeClr val="tx1"/>
                </a:solidFill>
              </a:rPr>
              <a:t>)</a:t>
            </a:r>
            <a:endParaRPr lang="en-US" sz="224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959813C-E74D-431A-A1D6-B4181EE2FA71}"/>
              </a:ext>
            </a:extLst>
          </p:cNvPr>
          <p:cNvSpPr/>
          <p:nvPr userDrawn="1"/>
        </p:nvSpPr>
        <p:spPr>
          <a:xfrm rot="10800000">
            <a:off x="-52016" y="-57307"/>
            <a:ext cx="708533" cy="5876209"/>
          </a:xfrm>
          <a:prstGeom prst="triangle">
            <a:avLst>
              <a:gd name="adj" fmla="val 100000"/>
            </a:avLst>
          </a:prstGeom>
          <a:solidFill>
            <a:srgbClr val="DBEFAF">
              <a:alpha val="84706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97" name="Text Placeholder 18">
            <a:extLst>
              <a:ext uri="{FF2B5EF4-FFF2-40B4-BE49-F238E27FC236}">
                <a16:creationId xmlns:a16="http://schemas.microsoft.com/office/drawing/2014/main" id="{8D2F41CA-BE96-4B21-B2FB-5A12BDFC2D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18677" y="2951266"/>
            <a:ext cx="20664646" cy="691200"/>
          </a:xfrm>
          <a:prstGeom prst="rect">
            <a:avLst/>
          </a:prstGeom>
        </p:spPr>
        <p:txBody>
          <a:bodyPr lIns="0" tIns="0" rIns="0" bIns="0"/>
          <a:lstStyle>
            <a:lvl1pPr marL="0" algn="l" defTabSz="2926080" rtl="0" eaLnBrk="1" latinLnBrk="0" hangingPunct="1">
              <a:defRPr lang="en-US" sz="3600" b="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914400"/>
            <a:r>
              <a:rPr lang="lv-LV" kern="0" dirty="0" err="1">
                <a:solidFill>
                  <a:sysClr val="windowText" lastClr="000000"/>
                </a:solidFill>
              </a:rPr>
              <a:t>Affiliations</a:t>
            </a:r>
            <a:endParaRPr lang="en-US" sz="2240" b="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8A5EB09-16BE-4BC7-A50E-58BDB57E234C}"/>
              </a:ext>
            </a:extLst>
          </p:cNvPr>
          <p:cNvCxnSpPr>
            <a:cxnSpLocks/>
          </p:cNvCxnSpPr>
          <p:nvPr userDrawn="1"/>
        </p:nvCxnSpPr>
        <p:spPr>
          <a:xfrm>
            <a:off x="4418677" y="1805693"/>
            <a:ext cx="23472000" cy="0"/>
          </a:xfrm>
          <a:prstGeom prst="line">
            <a:avLst/>
          </a:prstGeom>
          <a:ln w="6350">
            <a:solidFill>
              <a:srgbClr val="1A68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176B7770-79C5-4656-A40F-32557ADBF461}"/>
              </a:ext>
            </a:extLst>
          </p:cNvPr>
          <p:cNvSpPr/>
          <p:nvPr userDrawn="1"/>
        </p:nvSpPr>
        <p:spPr>
          <a:xfrm rot="10800000">
            <a:off x="-38619" y="-57307"/>
            <a:ext cx="288000" cy="4878685"/>
          </a:xfrm>
          <a:prstGeom prst="triangle">
            <a:avLst>
              <a:gd name="adj" fmla="val 100000"/>
            </a:avLst>
          </a:prstGeom>
          <a:solidFill>
            <a:srgbClr val="2C622B"/>
          </a:solidFill>
          <a:ln w="12700" cap="rnd" cmpd="sng" algn="ctr">
            <a:noFill/>
            <a:prstDash val="solid"/>
          </a:ln>
          <a:effectLst/>
        </p:spPr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DEE28E90-17FF-4D8F-B67F-39209C3A93E3}"/>
              </a:ext>
            </a:extLst>
          </p:cNvPr>
          <p:cNvSpPr/>
          <p:nvPr userDrawn="1"/>
        </p:nvSpPr>
        <p:spPr>
          <a:xfrm>
            <a:off x="28528340" y="14990617"/>
            <a:ext cx="732459" cy="1473247"/>
          </a:xfrm>
          <a:prstGeom prst="triangle">
            <a:avLst>
              <a:gd name="adj" fmla="val 100000"/>
            </a:avLst>
          </a:prstGeom>
          <a:solidFill>
            <a:srgbClr val="2C622B"/>
          </a:solidFill>
          <a:ln w="12700" cap="rnd" cmpd="sng" algn="ctr">
            <a:noFill/>
            <a:prstDash val="solid"/>
          </a:ln>
          <a:effectLst/>
        </p:spPr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8140AF7D-D5A3-4BD2-8162-A0D8536FA351}"/>
              </a:ext>
            </a:extLst>
          </p:cNvPr>
          <p:cNvSpPr/>
          <p:nvPr userDrawn="1"/>
        </p:nvSpPr>
        <p:spPr>
          <a:xfrm>
            <a:off x="28171933" y="1"/>
            <a:ext cx="1249636" cy="1189562"/>
          </a:xfrm>
          <a:custGeom>
            <a:avLst/>
            <a:gdLst>
              <a:gd name="connsiteX0" fmla="*/ 0 w 2858013"/>
              <a:gd name="connsiteY0" fmla="*/ 0 h 7358298"/>
              <a:gd name="connsiteX1" fmla="*/ 2858013 w 2858013"/>
              <a:gd name="connsiteY1" fmla="*/ 0 h 7358298"/>
              <a:gd name="connsiteX2" fmla="*/ 2858013 w 2858013"/>
              <a:gd name="connsiteY2" fmla="*/ 6866467 h 7358298"/>
              <a:gd name="connsiteX3" fmla="*/ 2763692 w 2858013"/>
              <a:gd name="connsiteY3" fmla="*/ 7358298 h 7358298"/>
              <a:gd name="connsiteX4" fmla="*/ 0 w 2858013"/>
              <a:gd name="connsiteY4" fmla="*/ 0 h 735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013" h="735829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763692" y="7358298"/>
                </a:lnTo>
                <a:lnTo>
                  <a:pt x="0" y="0"/>
                </a:lnTo>
                <a:close/>
              </a:path>
            </a:pathLst>
          </a:custGeom>
          <a:solidFill>
            <a:srgbClr val="2C622B"/>
          </a:solidFill>
          <a:ln w="12700" cap="rnd" cmpd="sng" algn="ctr">
            <a:noFill/>
            <a:prstDash val="solid"/>
          </a:ln>
          <a:effectLst/>
        </p:spPr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94C47CCE-F381-4AAF-88A1-4A9C2C6B1192}"/>
              </a:ext>
            </a:extLst>
          </p:cNvPr>
          <p:cNvSpPr/>
          <p:nvPr userDrawn="1"/>
        </p:nvSpPr>
        <p:spPr>
          <a:xfrm>
            <a:off x="28849184" y="6483928"/>
            <a:ext cx="917347" cy="9975272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90C226">
              <a:lumMod val="60000"/>
              <a:lumOff val="40000"/>
              <a:alpha val="70000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074376C8-7CD4-4AA2-ACD9-099BA3D4DA5B}"/>
              </a:ext>
            </a:extLst>
          </p:cNvPr>
          <p:cNvSpPr/>
          <p:nvPr userDrawn="1"/>
        </p:nvSpPr>
        <p:spPr>
          <a:xfrm>
            <a:off x="28706617" y="-57306"/>
            <a:ext cx="917347" cy="13856433"/>
          </a:xfrm>
          <a:custGeom>
            <a:avLst/>
            <a:gdLst>
              <a:gd name="connsiteX0" fmla="*/ 0 w 1388220"/>
              <a:gd name="connsiteY0" fmla="*/ 0 h 7466775"/>
              <a:gd name="connsiteX1" fmla="*/ 1249825 w 1388220"/>
              <a:gd name="connsiteY1" fmla="*/ 0 h 7466775"/>
              <a:gd name="connsiteX2" fmla="*/ 1249825 w 1388220"/>
              <a:gd name="connsiteY2" fmla="*/ 6858000 h 7466775"/>
              <a:gd name="connsiteX3" fmla="*/ 1388220 w 1388220"/>
              <a:gd name="connsiteY3" fmla="*/ 7466775 h 7466775"/>
              <a:gd name="connsiteX4" fmla="*/ 0 w 1388220"/>
              <a:gd name="connsiteY4" fmla="*/ 0 h 74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8220" h="7466775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388220" y="7466775"/>
                </a:lnTo>
                <a:lnTo>
                  <a:pt x="0" y="0"/>
                </a:lnTo>
                <a:close/>
              </a:path>
            </a:pathLst>
          </a:custGeom>
          <a:solidFill>
            <a:srgbClr val="C2E476">
              <a:alpha val="64706"/>
            </a:srgbClr>
          </a:solidFill>
          <a:ln w="12700" cap="rnd" cmpd="sng" algn="ctr">
            <a:noFill/>
            <a:prstDash val="solid"/>
          </a:ln>
          <a:effectLst/>
        </p:spPr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299D785B-17A9-43FF-865B-04C4784CD17F}"/>
              </a:ext>
            </a:extLst>
          </p:cNvPr>
          <p:cNvSpPr/>
          <p:nvPr userDrawn="1"/>
        </p:nvSpPr>
        <p:spPr>
          <a:xfrm>
            <a:off x="28528340" y="-2460"/>
            <a:ext cx="739073" cy="13801581"/>
          </a:xfrm>
          <a:custGeom>
            <a:avLst/>
            <a:gdLst>
              <a:gd name="connsiteX0" fmla="*/ 0 w 2573311"/>
              <a:gd name="connsiteY0" fmla="*/ 0 h 7648334"/>
              <a:gd name="connsiteX1" fmla="*/ 2573311 w 2573311"/>
              <a:gd name="connsiteY1" fmla="*/ 0 h 7648334"/>
              <a:gd name="connsiteX2" fmla="*/ 2573311 w 2573311"/>
              <a:gd name="connsiteY2" fmla="*/ 6866467 h 7648334"/>
              <a:gd name="connsiteX3" fmla="*/ 2570036 w 2573311"/>
              <a:gd name="connsiteY3" fmla="*/ 7648334 h 7648334"/>
              <a:gd name="connsiteX4" fmla="*/ 0 w 2573311"/>
              <a:gd name="connsiteY4" fmla="*/ 0 h 764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311" h="7648334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cubicBezTo>
                  <a:pt x="2572219" y="7127089"/>
                  <a:pt x="2571128" y="7387712"/>
                  <a:pt x="2570036" y="7648334"/>
                </a:cubicBez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 cap="rnd" cmpd="sng" algn="ctr">
            <a:noFill/>
            <a:prstDash val="solid"/>
          </a:ln>
          <a:effectLst/>
        </p:spPr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0250" userDrawn="1">
          <p15:clr>
            <a:srgbClr val="FBAE40"/>
          </p15:clr>
        </p15:guide>
        <p15:guide id="2" orient="horz" pos="28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4719700-C4C4-4126-AD56-AAE05A3BFE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" y="221680"/>
            <a:ext cx="3763811" cy="3763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27472" eaLnBrk="1" hangingPunct="1">
        <a:defRPr>
          <a:latin typeface="+mn-lt"/>
          <a:ea typeface="+mn-ea"/>
          <a:cs typeface="+mn-cs"/>
        </a:defRPr>
      </a:lvl2pPr>
      <a:lvl3pPr marL="1254947" eaLnBrk="1" hangingPunct="1">
        <a:defRPr>
          <a:latin typeface="+mn-lt"/>
          <a:ea typeface="+mn-ea"/>
          <a:cs typeface="+mn-cs"/>
        </a:defRPr>
      </a:lvl3pPr>
      <a:lvl4pPr marL="1882422" eaLnBrk="1" hangingPunct="1">
        <a:defRPr>
          <a:latin typeface="+mn-lt"/>
          <a:ea typeface="+mn-ea"/>
          <a:cs typeface="+mn-cs"/>
        </a:defRPr>
      </a:lvl4pPr>
      <a:lvl5pPr marL="2509894" eaLnBrk="1" hangingPunct="1">
        <a:defRPr>
          <a:latin typeface="+mn-lt"/>
          <a:ea typeface="+mn-ea"/>
          <a:cs typeface="+mn-cs"/>
        </a:defRPr>
      </a:lvl5pPr>
      <a:lvl6pPr marL="3137370" eaLnBrk="1" hangingPunct="1">
        <a:defRPr>
          <a:latin typeface="+mn-lt"/>
          <a:ea typeface="+mn-ea"/>
          <a:cs typeface="+mn-cs"/>
        </a:defRPr>
      </a:lvl6pPr>
      <a:lvl7pPr marL="3764845" eaLnBrk="1" hangingPunct="1">
        <a:defRPr>
          <a:latin typeface="+mn-lt"/>
          <a:ea typeface="+mn-ea"/>
          <a:cs typeface="+mn-cs"/>
        </a:defRPr>
      </a:lvl7pPr>
      <a:lvl8pPr marL="4392317" eaLnBrk="1" hangingPunct="1">
        <a:defRPr>
          <a:latin typeface="+mn-lt"/>
          <a:ea typeface="+mn-ea"/>
          <a:cs typeface="+mn-cs"/>
        </a:defRPr>
      </a:lvl8pPr>
      <a:lvl9pPr marL="5019792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27472" eaLnBrk="1" hangingPunct="1">
        <a:defRPr>
          <a:latin typeface="+mn-lt"/>
          <a:ea typeface="+mn-ea"/>
          <a:cs typeface="+mn-cs"/>
        </a:defRPr>
      </a:lvl2pPr>
      <a:lvl3pPr marL="1254947" eaLnBrk="1" hangingPunct="1">
        <a:defRPr>
          <a:latin typeface="+mn-lt"/>
          <a:ea typeface="+mn-ea"/>
          <a:cs typeface="+mn-cs"/>
        </a:defRPr>
      </a:lvl3pPr>
      <a:lvl4pPr marL="1882422" eaLnBrk="1" hangingPunct="1">
        <a:defRPr>
          <a:latin typeface="+mn-lt"/>
          <a:ea typeface="+mn-ea"/>
          <a:cs typeface="+mn-cs"/>
        </a:defRPr>
      </a:lvl4pPr>
      <a:lvl5pPr marL="2509894" eaLnBrk="1" hangingPunct="1">
        <a:defRPr>
          <a:latin typeface="+mn-lt"/>
          <a:ea typeface="+mn-ea"/>
          <a:cs typeface="+mn-cs"/>
        </a:defRPr>
      </a:lvl5pPr>
      <a:lvl6pPr marL="3137370" eaLnBrk="1" hangingPunct="1">
        <a:defRPr>
          <a:latin typeface="+mn-lt"/>
          <a:ea typeface="+mn-ea"/>
          <a:cs typeface="+mn-cs"/>
        </a:defRPr>
      </a:lvl6pPr>
      <a:lvl7pPr marL="3764845" eaLnBrk="1" hangingPunct="1">
        <a:defRPr>
          <a:latin typeface="+mn-lt"/>
          <a:ea typeface="+mn-ea"/>
          <a:cs typeface="+mn-cs"/>
        </a:defRPr>
      </a:lvl7pPr>
      <a:lvl8pPr marL="4392317" eaLnBrk="1" hangingPunct="1">
        <a:defRPr>
          <a:latin typeface="+mn-lt"/>
          <a:ea typeface="+mn-ea"/>
          <a:cs typeface="+mn-cs"/>
        </a:defRPr>
      </a:lvl8pPr>
      <a:lvl9pPr marL="5019792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267" userDrawn="1">
          <p15:clr>
            <a:srgbClr val="F26B43"/>
          </p15:clr>
        </p15:guide>
        <p15:guide id="4" orient="horz" pos="1101" userDrawn="1">
          <p15:clr>
            <a:srgbClr val="F26B43"/>
          </p15:clr>
        </p15:guide>
        <p15:guide id="5" orient="horz" pos="1715" userDrawn="1">
          <p15:clr>
            <a:srgbClr val="F26B43"/>
          </p15:clr>
        </p15:guide>
        <p15:guide id="6" pos="832" userDrawn="1">
          <p15:clr>
            <a:srgbClr val="F26B43"/>
          </p15:clr>
        </p15:guide>
        <p15:guide id="7" pos="17600" userDrawn="1">
          <p15:clr>
            <a:srgbClr val="F26B43"/>
          </p15:clr>
        </p15:guide>
        <p15:guide id="8" pos="8896" userDrawn="1">
          <p15:clr>
            <a:srgbClr val="F26B43"/>
          </p15:clr>
        </p15:guide>
        <p15:guide id="9" pos="9536" userDrawn="1">
          <p15:clr>
            <a:srgbClr val="F26B43"/>
          </p15:clr>
        </p15:guide>
        <p15:guide id="10" pos="9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00AEC-B030-4C15-B572-934BBC64340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DCE6A6E-F1ED-4601-BB81-D15A43256E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56B5A83-3C30-4BC4-8EDC-5E462ACB14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AC0DDDA-9F69-437B-B672-BC5B91092F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sz="6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F828F2-D626-4F04-9821-1AC8178D8D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 sz="4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CCE4CE-D452-4609-88B5-E965905DB9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18677" y="2860232"/>
            <a:ext cx="20664646" cy="691200"/>
          </a:xfrm>
        </p:spPr>
        <p:txBody>
          <a:bodyPr/>
          <a:lstStyle/>
          <a:p>
            <a:endParaRPr lang="lv-LV" sz="3200" i="1" dirty="0"/>
          </a:p>
        </p:txBody>
      </p:sp>
      <p:sp>
        <p:nvSpPr>
          <p:cNvPr id="64" name="Text Placeholder 18">
            <a:extLst>
              <a:ext uri="{FF2B5EF4-FFF2-40B4-BE49-F238E27FC236}">
                <a16:creationId xmlns:a16="http://schemas.microsoft.com/office/drawing/2014/main" id="{AC131EB5-77D4-4813-8A71-14A1A6D7EB86}"/>
              </a:ext>
            </a:extLst>
          </p:cNvPr>
          <p:cNvSpPr txBox="1">
            <a:spLocks/>
          </p:cNvSpPr>
          <p:nvPr/>
        </p:nvSpPr>
        <p:spPr>
          <a:xfrm>
            <a:off x="1395492" y="465604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 dirty="0" err="1"/>
              <a:t>Add</a:t>
            </a:r>
            <a:r>
              <a:rPr lang="lv-LV" sz="2400" dirty="0"/>
              <a:t> </a:t>
            </a:r>
            <a:r>
              <a:rPr lang="lv-LV" sz="2400" dirty="0" err="1"/>
              <a:t>your</a:t>
            </a:r>
            <a:r>
              <a:rPr lang="lv-LV" sz="2400" dirty="0"/>
              <a:t> </a:t>
            </a:r>
            <a:r>
              <a:rPr lang="lv-LV" sz="2400" dirty="0" err="1"/>
              <a:t>text</a:t>
            </a:r>
            <a:endParaRPr lang="lv-LV" sz="2400" dirty="0"/>
          </a:p>
        </p:txBody>
      </p:sp>
      <p:sp>
        <p:nvSpPr>
          <p:cNvPr id="65" name="Text Placeholder 14">
            <a:extLst>
              <a:ext uri="{FF2B5EF4-FFF2-40B4-BE49-F238E27FC236}">
                <a16:creationId xmlns:a16="http://schemas.microsoft.com/office/drawing/2014/main" id="{E1696422-7079-4D0F-A24D-0BB8E308F8F3}"/>
              </a:ext>
            </a:extLst>
          </p:cNvPr>
          <p:cNvSpPr txBox="1">
            <a:spLocks/>
          </p:cNvSpPr>
          <p:nvPr/>
        </p:nvSpPr>
        <p:spPr>
          <a:xfrm>
            <a:off x="1395492" y="4007345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en-US" sz="2300" b="1" kern="0" dirty="0">
                <a:solidFill>
                  <a:srgbClr val="2C602B"/>
                </a:solidFill>
              </a:rPr>
              <a:t>INTRODUCTION or ABSTRACT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6D5DC17-4D93-4C14-8E32-1E7ACF66050C}"/>
              </a:ext>
            </a:extLst>
          </p:cNvPr>
          <p:cNvCxnSpPr/>
          <p:nvPr/>
        </p:nvCxnSpPr>
        <p:spPr>
          <a:xfrm>
            <a:off x="1395492" y="4572907"/>
            <a:ext cx="69120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18">
            <a:extLst>
              <a:ext uri="{FF2B5EF4-FFF2-40B4-BE49-F238E27FC236}">
                <a16:creationId xmlns:a16="http://schemas.microsoft.com/office/drawing/2014/main" id="{3796221F-AD3F-44E3-B4FF-B1C07AC4758A}"/>
              </a:ext>
            </a:extLst>
          </p:cNvPr>
          <p:cNvSpPr txBox="1">
            <a:spLocks/>
          </p:cNvSpPr>
          <p:nvPr/>
        </p:nvSpPr>
        <p:spPr>
          <a:xfrm>
            <a:off x="1395492" y="878100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 dirty="0" err="1"/>
              <a:t>Add</a:t>
            </a:r>
            <a:r>
              <a:rPr lang="lv-LV" sz="2400" dirty="0"/>
              <a:t> </a:t>
            </a:r>
            <a:r>
              <a:rPr lang="lv-LV" sz="2400" dirty="0" err="1"/>
              <a:t>your</a:t>
            </a:r>
            <a:r>
              <a:rPr lang="lv-LV" sz="2400" dirty="0"/>
              <a:t> </a:t>
            </a:r>
            <a:r>
              <a:rPr lang="lv-LV" sz="2400" dirty="0" err="1"/>
              <a:t>text</a:t>
            </a:r>
            <a:endParaRPr lang="lv-LV" sz="2400" dirty="0"/>
          </a:p>
        </p:txBody>
      </p:sp>
      <p:sp>
        <p:nvSpPr>
          <p:cNvPr id="68" name="Text Placeholder 14">
            <a:extLst>
              <a:ext uri="{FF2B5EF4-FFF2-40B4-BE49-F238E27FC236}">
                <a16:creationId xmlns:a16="http://schemas.microsoft.com/office/drawing/2014/main" id="{690B7064-45FA-4306-BBDB-D1AC6612670C}"/>
              </a:ext>
            </a:extLst>
          </p:cNvPr>
          <p:cNvSpPr txBox="1">
            <a:spLocks/>
          </p:cNvSpPr>
          <p:nvPr/>
        </p:nvSpPr>
        <p:spPr>
          <a:xfrm>
            <a:off x="1395492" y="8132305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OBJECTIVES</a:t>
            </a:r>
            <a:endParaRPr lang="en-US" sz="2300" b="1" kern="0" dirty="0">
              <a:solidFill>
                <a:srgbClr val="2C602B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EA2754E-724C-47F5-B1BA-B486943F1A6A}"/>
              </a:ext>
            </a:extLst>
          </p:cNvPr>
          <p:cNvCxnSpPr/>
          <p:nvPr/>
        </p:nvCxnSpPr>
        <p:spPr>
          <a:xfrm>
            <a:off x="1395492" y="8697867"/>
            <a:ext cx="69120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Placeholder 18">
            <a:extLst>
              <a:ext uri="{FF2B5EF4-FFF2-40B4-BE49-F238E27FC236}">
                <a16:creationId xmlns:a16="http://schemas.microsoft.com/office/drawing/2014/main" id="{97E50CFE-5765-4862-A626-ED8543387380}"/>
              </a:ext>
            </a:extLst>
          </p:cNvPr>
          <p:cNvSpPr txBox="1">
            <a:spLocks/>
          </p:cNvSpPr>
          <p:nvPr/>
        </p:nvSpPr>
        <p:spPr>
          <a:xfrm>
            <a:off x="1395492" y="1290596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/>
              <a:t>Add your text</a:t>
            </a:r>
          </a:p>
        </p:txBody>
      </p:sp>
      <p:sp>
        <p:nvSpPr>
          <p:cNvPr id="71" name="Text Placeholder 14">
            <a:extLst>
              <a:ext uri="{FF2B5EF4-FFF2-40B4-BE49-F238E27FC236}">
                <a16:creationId xmlns:a16="http://schemas.microsoft.com/office/drawing/2014/main" id="{9517561B-F6A0-4B94-8077-2DBC72DF7ED5}"/>
              </a:ext>
            </a:extLst>
          </p:cNvPr>
          <p:cNvSpPr txBox="1">
            <a:spLocks/>
          </p:cNvSpPr>
          <p:nvPr/>
        </p:nvSpPr>
        <p:spPr>
          <a:xfrm>
            <a:off x="1395492" y="12257265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MATERIALS </a:t>
            </a:r>
            <a:r>
              <a:rPr lang="lv-LV" sz="2300" b="1" kern="0" dirty="0" err="1">
                <a:solidFill>
                  <a:srgbClr val="2C602B"/>
                </a:solidFill>
              </a:rPr>
              <a:t>and</a:t>
            </a:r>
            <a:r>
              <a:rPr lang="lv-LV" sz="2300" b="1" kern="0" dirty="0">
                <a:solidFill>
                  <a:srgbClr val="2C602B"/>
                </a:solidFill>
              </a:rPr>
              <a:t> METHODS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C474D4-66BA-439B-841A-E6887F9BB1B2}"/>
              </a:ext>
            </a:extLst>
          </p:cNvPr>
          <p:cNvCxnSpPr/>
          <p:nvPr/>
        </p:nvCxnSpPr>
        <p:spPr>
          <a:xfrm>
            <a:off x="1395492" y="12822827"/>
            <a:ext cx="69120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Placeholder 18">
            <a:extLst>
              <a:ext uri="{FF2B5EF4-FFF2-40B4-BE49-F238E27FC236}">
                <a16:creationId xmlns:a16="http://schemas.microsoft.com/office/drawing/2014/main" id="{727B6CBB-7442-495B-8932-188DAB8DD1B9}"/>
              </a:ext>
            </a:extLst>
          </p:cNvPr>
          <p:cNvSpPr txBox="1">
            <a:spLocks/>
          </p:cNvSpPr>
          <p:nvPr/>
        </p:nvSpPr>
        <p:spPr>
          <a:xfrm>
            <a:off x="9331200" y="4661542"/>
            <a:ext cx="10598400" cy="11319502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/>
              <a:t>Add your text</a:t>
            </a:r>
          </a:p>
        </p:txBody>
      </p:sp>
      <p:sp>
        <p:nvSpPr>
          <p:cNvPr id="74" name="Text Placeholder 14">
            <a:extLst>
              <a:ext uri="{FF2B5EF4-FFF2-40B4-BE49-F238E27FC236}">
                <a16:creationId xmlns:a16="http://schemas.microsoft.com/office/drawing/2014/main" id="{6B4900D2-5586-4290-8A85-BB8E73521B4C}"/>
              </a:ext>
            </a:extLst>
          </p:cNvPr>
          <p:cNvSpPr txBox="1">
            <a:spLocks/>
          </p:cNvSpPr>
          <p:nvPr/>
        </p:nvSpPr>
        <p:spPr>
          <a:xfrm>
            <a:off x="9331200" y="4009396"/>
            <a:ext cx="105984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RESULTS</a:t>
            </a:r>
            <a:endParaRPr lang="en-US" sz="2300" b="1" kern="0" dirty="0">
              <a:solidFill>
                <a:srgbClr val="2C602B"/>
              </a:solidFill>
            </a:endParaRPr>
          </a:p>
        </p:txBody>
      </p:sp>
      <p:sp>
        <p:nvSpPr>
          <p:cNvPr id="75" name="Text Placeholder 18">
            <a:extLst>
              <a:ext uri="{FF2B5EF4-FFF2-40B4-BE49-F238E27FC236}">
                <a16:creationId xmlns:a16="http://schemas.microsoft.com/office/drawing/2014/main" id="{412E850C-4A09-4CA0-9DBF-F990DD42999B}"/>
              </a:ext>
            </a:extLst>
          </p:cNvPr>
          <p:cNvSpPr txBox="1">
            <a:spLocks/>
          </p:cNvSpPr>
          <p:nvPr/>
        </p:nvSpPr>
        <p:spPr>
          <a:xfrm>
            <a:off x="20953314" y="465604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/>
              <a:t>Add your text</a:t>
            </a:r>
          </a:p>
        </p:txBody>
      </p: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0000A858-30C9-44E5-8E79-5B0B53D5694E}"/>
              </a:ext>
            </a:extLst>
          </p:cNvPr>
          <p:cNvSpPr txBox="1">
            <a:spLocks/>
          </p:cNvSpPr>
          <p:nvPr/>
        </p:nvSpPr>
        <p:spPr>
          <a:xfrm>
            <a:off x="20953314" y="4009396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CONCLUSIONS</a:t>
            </a:r>
            <a:endParaRPr lang="en-US" sz="2300" b="1" kern="0" dirty="0">
              <a:solidFill>
                <a:srgbClr val="2C602B"/>
              </a:solidFill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0726284-25ED-496D-A2A5-1C0AC1A56661}"/>
              </a:ext>
            </a:extLst>
          </p:cNvPr>
          <p:cNvCxnSpPr/>
          <p:nvPr/>
        </p:nvCxnSpPr>
        <p:spPr>
          <a:xfrm>
            <a:off x="20953314" y="4572907"/>
            <a:ext cx="69120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Placeholder 18">
            <a:extLst>
              <a:ext uri="{FF2B5EF4-FFF2-40B4-BE49-F238E27FC236}">
                <a16:creationId xmlns:a16="http://schemas.microsoft.com/office/drawing/2014/main" id="{173E8F56-459C-472F-8BBA-BF81460708F9}"/>
              </a:ext>
            </a:extLst>
          </p:cNvPr>
          <p:cNvSpPr txBox="1">
            <a:spLocks/>
          </p:cNvSpPr>
          <p:nvPr/>
        </p:nvSpPr>
        <p:spPr>
          <a:xfrm>
            <a:off x="20953314" y="878100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/>
              <a:t>Add your text</a:t>
            </a:r>
          </a:p>
        </p:txBody>
      </p: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0D36D5FF-0A85-42F1-A15D-C7F947E431DE}"/>
              </a:ext>
            </a:extLst>
          </p:cNvPr>
          <p:cNvSpPr txBox="1">
            <a:spLocks/>
          </p:cNvSpPr>
          <p:nvPr/>
        </p:nvSpPr>
        <p:spPr>
          <a:xfrm>
            <a:off x="20953314" y="8134356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REFERENCES</a:t>
            </a:r>
            <a:endParaRPr lang="en-US" sz="2300" b="1" kern="0" dirty="0">
              <a:solidFill>
                <a:srgbClr val="2C602B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24CF9CD-B4EF-4C47-9F9D-3BF09E38E295}"/>
              </a:ext>
            </a:extLst>
          </p:cNvPr>
          <p:cNvCxnSpPr/>
          <p:nvPr/>
        </p:nvCxnSpPr>
        <p:spPr>
          <a:xfrm>
            <a:off x="20953314" y="8697867"/>
            <a:ext cx="69120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Placeholder 18">
            <a:extLst>
              <a:ext uri="{FF2B5EF4-FFF2-40B4-BE49-F238E27FC236}">
                <a16:creationId xmlns:a16="http://schemas.microsoft.com/office/drawing/2014/main" id="{C485D0D5-3F92-49C2-8D73-766799AB8B41}"/>
              </a:ext>
            </a:extLst>
          </p:cNvPr>
          <p:cNvSpPr txBox="1">
            <a:spLocks/>
          </p:cNvSpPr>
          <p:nvPr/>
        </p:nvSpPr>
        <p:spPr>
          <a:xfrm>
            <a:off x="20953314" y="12905963"/>
            <a:ext cx="6912000" cy="3426910"/>
          </a:xfrm>
          <a:prstGeom prst="rect">
            <a:avLst/>
          </a:prstGeom>
        </p:spPr>
        <p:txBody>
          <a:bodyPr lIns="0" tIns="36000" rIns="0" bIns="0"/>
          <a:lstStyle>
            <a:lvl1pPr marL="0" algn="just" defTabSz="2926080" rtl="0" eaLnBrk="1" latinLnBrk="0" hangingPunct="1">
              <a:defRPr lang="en-US" sz="256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472" eaLnBrk="1" hangingPunct="1">
              <a:defRPr>
                <a:latin typeface="+mn-lt"/>
                <a:ea typeface="+mn-ea"/>
                <a:cs typeface="+mn-cs"/>
              </a:defRPr>
            </a:lvl2pPr>
            <a:lvl3pPr marL="1254947" eaLnBrk="1" hangingPunct="1">
              <a:defRPr>
                <a:latin typeface="+mn-lt"/>
                <a:ea typeface="+mn-ea"/>
                <a:cs typeface="+mn-cs"/>
              </a:defRPr>
            </a:lvl3pPr>
            <a:lvl4pPr marL="1882422" eaLnBrk="1" hangingPunct="1">
              <a:defRPr>
                <a:latin typeface="+mn-lt"/>
                <a:ea typeface="+mn-ea"/>
                <a:cs typeface="+mn-cs"/>
              </a:defRPr>
            </a:lvl4pPr>
            <a:lvl5pPr marL="2509894" eaLnBrk="1" hangingPunct="1">
              <a:defRPr>
                <a:latin typeface="+mn-lt"/>
                <a:ea typeface="+mn-ea"/>
                <a:cs typeface="+mn-cs"/>
              </a:defRPr>
            </a:lvl5pPr>
            <a:lvl6pPr marL="3137370" eaLnBrk="1" hangingPunct="1">
              <a:defRPr>
                <a:latin typeface="+mn-lt"/>
                <a:ea typeface="+mn-ea"/>
                <a:cs typeface="+mn-cs"/>
              </a:defRPr>
            </a:lvl6pPr>
            <a:lvl7pPr marL="3764845" eaLnBrk="1" hangingPunct="1">
              <a:defRPr>
                <a:latin typeface="+mn-lt"/>
                <a:ea typeface="+mn-ea"/>
                <a:cs typeface="+mn-cs"/>
              </a:defRPr>
            </a:lvl7pPr>
            <a:lvl8pPr marL="4392317" eaLnBrk="1" hangingPunct="1">
              <a:defRPr>
                <a:latin typeface="+mn-lt"/>
                <a:ea typeface="+mn-ea"/>
                <a:cs typeface="+mn-cs"/>
              </a:defRPr>
            </a:lvl8pPr>
            <a:lvl9pPr marL="5019792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lv-LV" sz="2400"/>
              <a:t>Add your text</a:t>
            </a:r>
          </a:p>
        </p:txBody>
      </p:sp>
      <p:sp>
        <p:nvSpPr>
          <p:cNvPr id="82" name="Text Placeholder 14">
            <a:extLst>
              <a:ext uri="{FF2B5EF4-FFF2-40B4-BE49-F238E27FC236}">
                <a16:creationId xmlns:a16="http://schemas.microsoft.com/office/drawing/2014/main" id="{C76BBB42-D8F2-4429-AD06-7C6DEE3E0F61}"/>
              </a:ext>
            </a:extLst>
          </p:cNvPr>
          <p:cNvSpPr txBox="1">
            <a:spLocks/>
          </p:cNvSpPr>
          <p:nvPr/>
        </p:nvSpPr>
        <p:spPr>
          <a:xfrm>
            <a:off x="20953314" y="12259316"/>
            <a:ext cx="6912000" cy="460800"/>
          </a:xfrm>
          <a:prstGeom prst="rect">
            <a:avLst/>
          </a:prstGeom>
        </p:spPr>
        <p:txBody>
          <a:bodyPr lIns="0" tIns="115200" rIns="0" bIns="0">
            <a:noAutofit/>
          </a:bodyPr>
          <a:lstStyle>
            <a:lvl1pPr marL="0" eaLnBrk="1" hangingPunct="1">
              <a:defRPr sz="800" u="none" baseline="0">
                <a:solidFill>
                  <a:srgbClr val="8E001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6085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2171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88257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84342" eaLnBrk="1" hangingPunct="1">
              <a:defRPr sz="1369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980428" eaLnBrk="1" hangingPunct="1">
              <a:defRPr>
                <a:latin typeface="+mn-lt"/>
                <a:ea typeface="+mn-ea"/>
                <a:cs typeface="+mn-cs"/>
              </a:defRPr>
            </a:lvl6pPr>
            <a:lvl7pPr marL="1176514" eaLnBrk="1" hangingPunct="1">
              <a:defRPr>
                <a:latin typeface="+mn-lt"/>
                <a:ea typeface="+mn-ea"/>
                <a:cs typeface="+mn-cs"/>
              </a:defRPr>
            </a:lvl7pPr>
            <a:lvl8pPr marL="1372599" eaLnBrk="1" hangingPunct="1">
              <a:defRPr>
                <a:latin typeface="+mn-lt"/>
                <a:ea typeface="+mn-ea"/>
                <a:cs typeface="+mn-cs"/>
              </a:defRPr>
            </a:lvl8pPr>
            <a:lvl9pPr marL="156868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defTabSz="2926080"/>
            <a:r>
              <a:rPr lang="lv-LV" sz="2300" b="1" kern="0" dirty="0">
                <a:solidFill>
                  <a:srgbClr val="2C602B"/>
                </a:solidFill>
              </a:rPr>
              <a:t>ACKNOWLEDGEMENTS </a:t>
            </a:r>
            <a:r>
              <a:rPr lang="lv-LV" sz="2300" b="1" kern="0" dirty="0" err="1">
                <a:solidFill>
                  <a:srgbClr val="2C602B"/>
                </a:solidFill>
              </a:rPr>
              <a:t>or</a:t>
            </a:r>
            <a:r>
              <a:rPr lang="lv-LV" sz="2300" b="1" kern="0" dirty="0">
                <a:solidFill>
                  <a:srgbClr val="2C602B"/>
                </a:solidFill>
              </a:rPr>
              <a:t> CONTACT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C37CBB9-8CA6-40E3-B919-41FEAABD33B3}"/>
              </a:ext>
            </a:extLst>
          </p:cNvPr>
          <p:cNvCxnSpPr/>
          <p:nvPr/>
        </p:nvCxnSpPr>
        <p:spPr>
          <a:xfrm>
            <a:off x="20953314" y="12822827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DB97A31-65DA-4661-9B4C-0986F1656BB5}"/>
              </a:ext>
            </a:extLst>
          </p:cNvPr>
          <p:cNvCxnSpPr/>
          <p:nvPr/>
        </p:nvCxnSpPr>
        <p:spPr>
          <a:xfrm>
            <a:off x="9331200" y="4578414"/>
            <a:ext cx="10598400" cy="0"/>
          </a:xfrm>
          <a:prstGeom prst="line">
            <a:avLst/>
          </a:prstGeom>
          <a:ln w="6350">
            <a:solidFill>
              <a:srgbClr val="8E00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4F19292-F842-4976-8574-E5CACE2CDC31}"/>
              </a:ext>
            </a:extLst>
          </p:cNvPr>
          <p:cNvCxnSpPr/>
          <p:nvPr/>
        </p:nvCxnSpPr>
        <p:spPr>
          <a:xfrm>
            <a:off x="1395492" y="4572915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A0F6ED4-38C6-4C32-B65C-B064675BB647}"/>
              </a:ext>
            </a:extLst>
          </p:cNvPr>
          <p:cNvCxnSpPr/>
          <p:nvPr/>
        </p:nvCxnSpPr>
        <p:spPr>
          <a:xfrm>
            <a:off x="1395492" y="8697875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AE4B2BF-E79D-4A1C-B3EA-F957D5EDFD7C}"/>
              </a:ext>
            </a:extLst>
          </p:cNvPr>
          <p:cNvCxnSpPr/>
          <p:nvPr/>
        </p:nvCxnSpPr>
        <p:spPr>
          <a:xfrm>
            <a:off x="1395492" y="12822835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0A0D476-C2BE-4C8D-B68C-1AFD0ED83340}"/>
              </a:ext>
            </a:extLst>
          </p:cNvPr>
          <p:cNvCxnSpPr/>
          <p:nvPr/>
        </p:nvCxnSpPr>
        <p:spPr>
          <a:xfrm>
            <a:off x="20953314" y="4572915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9E074D9-ED71-434F-B416-ABCE8B6B9400}"/>
              </a:ext>
            </a:extLst>
          </p:cNvPr>
          <p:cNvCxnSpPr/>
          <p:nvPr/>
        </p:nvCxnSpPr>
        <p:spPr>
          <a:xfrm>
            <a:off x="20953314" y="8697875"/>
            <a:ext cx="69120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B5B805D-CCA2-449A-8C73-BAD9457939B6}"/>
              </a:ext>
            </a:extLst>
          </p:cNvPr>
          <p:cNvCxnSpPr/>
          <p:nvPr/>
        </p:nvCxnSpPr>
        <p:spPr>
          <a:xfrm>
            <a:off x="9331200" y="4578422"/>
            <a:ext cx="10598400" cy="0"/>
          </a:xfrm>
          <a:prstGeom prst="line">
            <a:avLst/>
          </a:prstGeom>
          <a:ln w="6350">
            <a:solidFill>
              <a:srgbClr val="2C6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46AE0D22-6A43-4E91-ABE7-03E81964C3CA}" vid="{ABC41752-C579-4ECF-96BF-3300618D09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d178c580a8d463e52c66942d9dca8659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e779fd8451e0384bf01ea1e5d59bab77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D60A04C7-AC4D-447C-9144-9CC5FD809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E3452-5BD4-4640-B8FF-A4AEB36DAD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2D30FC-5830-47A0-906D-6D12F668FA05}">
  <ds:schemaRefs>
    <ds:schemaRef ds:uri="http://schemas.openxmlformats.org/package/2006/metadata/core-properties"/>
    <ds:schemaRef ds:uri="21d2cf3e-71f5-4732-9d9f-7e054fe97acd"/>
    <ds:schemaRef ds:uri="http://purl.org/dc/dcmitype/"/>
    <ds:schemaRef ds:uri="http://schemas.microsoft.com/office/2006/documentManagement/types"/>
    <ds:schemaRef ds:uri="http://schemas.microsoft.com/office/2006/metadata/properties"/>
    <ds:schemaRef ds:uri="b0fbcc03-35b3-445f-b8ec-a7a370f733f1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N&amp;H (1)</Template>
  <TotalTime>45</TotalTime>
  <Words>120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Asnate Ķirse-Ozoliņa</cp:lastModifiedBy>
  <cp:revision>13</cp:revision>
  <cp:lastPrinted>2019-02-11T09:14:46Z</cp:lastPrinted>
  <dcterms:created xsi:type="dcterms:W3CDTF">2024-11-06T13:14:19Z</dcterms:created>
  <dcterms:modified xsi:type="dcterms:W3CDTF">2024-11-13T13:10:44Z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0x01010046EAD4D6EA0CBC44B7BE43F22F15D5D5</vt:lpwstr>
  </property>
</Properties>
</file>